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9" r:id="rId4"/>
  </p:sldMasterIdLst>
  <p:notesMasterIdLst>
    <p:notesMasterId r:id="rId21"/>
  </p:notesMasterIdLst>
  <p:handoutMasterIdLst>
    <p:handoutMasterId r:id="rId22"/>
  </p:handoutMasterIdLst>
  <p:sldIdLst>
    <p:sldId id="257" r:id="rId5"/>
    <p:sldId id="739" r:id="rId6"/>
    <p:sldId id="738" r:id="rId7"/>
    <p:sldId id="740" r:id="rId8"/>
    <p:sldId id="761" r:id="rId9"/>
    <p:sldId id="760" r:id="rId10"/>
    <p:sldId id="260" r:id="rId11"/>
    <p:sldId id="726" r:id="rId12"/>
    <p:sldId id="727" r:id="rId13"/>
    <p:sldId id="730" r:id="rId14"/>
    <p:sldId id="731" r:id="rId15"/>
    <p:sldId id="733" r:id="rId16"/>
    <p:sldId id="732" r:id="rId17"/>
    <p:sldId id="742" r:id="rId18"/>
    <p:sldId id="745" r:id="rId19"/>
    <p:sldId id="722" r:id="rId20"/>
  </p:sldIdLst>
  <p:sldSz cx="9144000" cy="6858000" type="screen4x3"/>
  <p:notesSz cx="7019925" cy="9305925"/>
  <p:defaultTextStyle>
    <a:defPPr>
      <a:defRPr lang="en-US"/>
    </a:defPPr>
    <a:lvl1pPr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i Boado"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CC0000"/>
    <a:srgbClr val="0000FF"/>
    <a:srgbClr val="E7FFFF"/>
    <a:srgbClr val="0066FF"/>
    <a:srgbClr val="33CC33"/>
    <a:srgbClr val="99CC00"/>
    <a:srgbClr val="CCFDC5"/>
    <a:srgbClr val="D5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28" autoAdjust="0"/>
  </p:normalViewPr>
  <p:slideViewPr>
    <p:cSldViewPr>
      <p:cViewPr varScale="1">
        <p:scale>
          <a:sx n="108" d="100"/>
          <a:sy n="108" d="100"/>
        </p:scale>
        <p:origin x="1452" y="96"/>
      </p:cViewPr>
      <p:guideLst>
        <p:guide orient="horz" pos="2160"/>
        <p:guide pos="2880"/>
      </p:guideLst>
    </p:cSldViewPr>
  </p:slideViewPr>
  <p:outlineViewPr>
    <p:cViewPr>
      <p:scale>
        <a:sx n="33" d="100"/>
        <a:sy n="33" d="100"/>
      </p:scale>
      <p:origin x="0" y="49236"/>
    </p:cViewPr>
  </p:outlineViewPr>
  <p:notesTextViewPr>
    <p:cViewPr>
      <p:scale>
        <a:sx n="100" d="100"/>
        <a:sy n="100" d="100"/>
      </p:scale>
      <p:origin x="0" y="0"/>
    </p:cViewPr>
  </p:notesTextViewPr>
  <p:sorterViewPr>
    <p:cViewPr>
      <p:scale>
        <a:sx n="140" d="100"/>
        <a:sy n="140" d="100"/>
      </p:scale>
      <p:origin x="0" y="34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F85CD-C3EC-4D56-AA5C-4755AB92D5A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EE660D1-1F50-419D-BBCE-E3E19A8C63F0}">
      <dgm:prSet/>
      <dgm:spPr/>
      <dgm:t>
        <a:bodyPr/>
        <a:lstStyle/>
        <a:p>
          <a:pPr>
            <a:lnSpc>
              <a:spcPct val="100000"/>
            </a:lnSpc>
            <a:defRPr cap="all"/>
          </a:pPr>
          <a:r>
            <a:rPr lang="en-US" dirty="0"/>
            <a:t>MCM #1- Public Outreach and Education</a:t>
          </a:r>
        </a:p>
      </dgm:t>
    </dgm:pt>
    <dgm:pt modelId="{067BA91B-5FC7-4E0C-95E8-76554A653DE5}" type="parTrans" cxnId="{75A0C77D-50A8-4AF7-B46F-5DEC7433CD2D}">
      <dgm:prSet/>
      <dgm:spPr/>
      <dgm:t>
        <a:bodyPr/>
        <a:lstStyle/>
        <a:p>
          <a:endParaRPr lang="en-US"/>
        </a:p>
      </dgm:t>
    </dgm:pt>
    <dgm:pt modelId="{63501F66-A84B-4A21-B39B-B5C01DC07781}" type="sibTrans" cxnId="{75A0C77D-50A8-4AF7-B46F-5DEC7433CD2D}">
      <dgm:prSet/>
      <dgm:spPr/>
      <dgm:t>
        <a:bodyPr/>
        <a:lstStyle/>
        <a:p>
          <a:endParaRPr lang="en-US"/>
        </a:p>
      </dgm:t>
    </dgm:pt>
    <dgm:pt modelId="{768ABC3A-AA57-43A6-A53A-3DC4C8813857}">
      <dgm:prSet/>
      <dgm:spPr/>
      <dgm:t>
        <a:bodyPr/>
        <a:lstStyle/>
        <a:p>
          <a:pPr>
            <a:lnSpc>
              <a:spcPct val="100000"/>
            </a:lnSpc>
            <a:defRPr cap="all"/>
          </a:pPr>
          <a:r>
            <a:rPr lang="en-US" dirty="0"/>
            <a:t>MCM #2 – Public Involvement and Participation</a:t>
          </a:r>
        </a:p>
      </dgm:t>
    </dgm:pt>
    <dgm:pt modelId="{53BE0271-F84D-41B4-BA28-C967FBF9EEDA}" type="parTrans" cxnId="{A3AB4E6A-5F3C-42D7-9F6E-1D96E1B88208}">
      <dgm:prSet/>
      <dgm:spPr/>
      <dgm:t>
        <a:bodyPr/>
        <a:lstStyle/>
        <a:p>
          <a:endParaRPr lang="en-US"/>
        </a:p>
      </dgm:t>
    </dgm:pt>
    <dgm:pt modelId="{3D1FF53E-AEF3-47BE-90C6-D328B20B08B7}" type="sibTrans" cxnId="{A3AB4E6A-5F3C-42D7-9F6E-1D96E1B88208}">
      <dgm:prSet/>
      <dgm:spPr/>
      <dgm:t>
        <a:bodyPr/>
        <a:lstStyle/>
        <a:p>
          <a:endParaRPr lang="en-US"/>
        </a:p>
      </dgm:t>
    </dgm:pt>
    <dgm:pt modelId="{3C13079A-A57F-4F16-9919-ECB2EF8C4590}">
      <dgm:prSet/>
      <dgm:spPr/>
      <dgm:t>
        <a:bodyPr/>
        <a:lstStyle/>
        <a:p>
          <a:pPr>
            <a:lnSpc>
              <a:spcPct val="100000"/>
            </a:lnSpc>
            <a:defRPr cap="all"/>
          </a:pPr>
          <a:r>
            <a:rPr lang="en-US" dirty="0"/>
            <a:t>MCM#3 - Illicit Discharge Detection and Elimination (IDDE) </a:t>
          </a:r>
        </a:p>
      </dgm:t>
    </dgm:pt>
    <dgm:pt modelId="{5ECBDA0F-C398-4366-B5E1-02C5249B3818}" type="parTrans" cxnId="{3C809A17-23AE-4F0E-8C2E-D4D6E46F4C2D}">
      <dgm:prSet/>
      <dgm:spPr/>
      <dgm:t>
        <a:bodyPr/>
        <a:lstStyle/>
        <a:p>
          <a:endParaRPr lang="en-US"/>
        </a:p>
      </dgm:t>
    </dgm:pt>
    <dgm:pt modelId="{C5A05760-B70D-4630-BCF3-6D05F97114F2}" type="sibTrans" cxnId="{3C809A17-23AE-4F0E-8C2E-D4D6E46F4C2D}">
      <dgm:prSet/>
      <dgm:spPr/>
      <dgm:t>
        <a:bodyPr/>
        <a:lstStyle/>
        <a:p>
          <a:endParaRPr lang="en-US"/>
        </a:p>
      </dgm:t>
    </dgm:pt>
    <dgm:pt modelId="{A1DD2237-62B1-4F69-9149-4D6AEB563AE9}">
      <dgm:prSet/>
      <dgm:spPr/>
      <dgm:t>
        <a:bodyPr/>
        <a:lstStyle/>
        <a:p>
          <a:pPr>
            <a:lnSpc>
              <a:spcPct val="100000"/>
            </a:lnSpc>
            <a:defRPr cap="all"/>
          </a:pPr>
          <a:r>
            <a:rPr lang="en-US" dirty="0"/>
            <a:t>MCM#4 - Construction Site Stormwater Runoff Control</a:t>
          </a:r>
        </a:p>
      </dgm:t>
    </dgm:pt>
    <dgm:pt modelId="{9410CEE3-CA8D-4DB3-8D06-5B1FDB9AFF9E}" type="parTrans" cxnId="{206F1FA9-0951-4B13-85DE-2FB82E162410}">
      <dgm:prSet/>
      <dgm:spPr/>
      <dgm:t>
        <a:bodyPr/>
        <a:lstStyle/>
        <a:p>
          <a:endParaRPr lang="en-US"/>
        </a:p>
      </dgm:t>
    </dgm:pt>
    <dgm:pt modelId="{A45FF951-00E9-448B-B2E9-274D938AE359}" type="sibTrans" cxnId="{206F1FA9-0951-4B13-85DE-2FB82E162410}">
      <dgm:prSet/>
      <dgm:spPr/>
      <dgm:t>
        <a:bodyPr/>
        <a:lstStyle/>
        <a:p>
          <a:endParaRPr lang="en-US"/>
        </a:p>
      </dgm:t>
    </dgm:pt>
    <dgm:pt modelId="{87715860-A20E-4F99-BB15-5017D88C644E}">
      <dgm:prSet/>
      <dgm:spPr/>
      <dgm:t>
        <a:bodyPr/>
        <a:lstStyle/>
        <a:p>
          <a:pPr>
            <a:lnSpc>
              <a:spcPct val="100000"/>
            </a:lnSpc>
            <a:defRPr cap="all"/>
          </a:pPr>
          <a:r>
            <a:rPr lang="en-US" dirty="0"/>
            <a:t>MCM#5 - Post Construction Stormwater Management </a:t>
          </a:r>
        </a:p>
      </dgm:t>
    </dgm:pt>
    <dgm:pt modelId="{54EB6464-1CD5-4BDA-88E6-727C02E7F8B3}" type="parTrans" cxnId="{1552B890-08B9-4768-86A1-9F1332232255}">
      <dgm:prSet/>
      <dgm:spPr/>
      <dgm:t>
        <a:bodyPr/>
        <a:lstStyle/>
        <a:p>
          <a:endParaRPr lang="en-US"/>
        </a:p>
      </dgm:t>
    </dgm:pt>
    <dgm:pt modelId="{3A34760D-F5F8-4AF5-AB88-3DF4F4064B06}" type="sibTrans" cxnId="{1552B890-08B9-4768-86A1-9F1332232255}">
      <dgm:prSet/>
      <dgm:spPr/>
      <dgm:t>
        <a:bodyPr/>
        <a:lstStyle/>
        <a:p>
          <a:endParaRPr lang="en-US"/>
        </a:p>
      </dgm:t>
    </dgm:pt>
    <dgm:pt modelId="{930EE05E-FB47-4D95-A18C-371EF34B3C78}">
      <dgm:prSet/>
      <dgm:spPr/>
      <dgm:t>
        <a:bodyPr/>
        <a:lstStyle/>
        <a:p>
          <a:pPr>
            <a:lnSpc>
              <a:spcPct val="100000"/>
            </a:lnSpc>
            <a:defRPr cap="all"/>
          </a:pPr>
          <a:r>
            <a:rPr lang="en-US" dirty="0"/>
            <a:t>MCM#6 - Pollution Prevention and Good Housekeeping</a:t>
          </a:r>
        </a:p>
      </dgm:t>
    </dgm:pt>
    <dgm:pt modelId="{E403A0A9-03AE-404D-B550-B54A51D20C59}" type="parTrans" cxnId="{D32DE220-8C72-487A-BEEC-A95B574AC2EB}">
      <dgm:prSet/>
      <dgm:spPr/>
      <dgm:t>
        <a:bodyPr/>
        <a:lstStyle/>
        <a:p>
          <a:endParaRPr lang="en-US"/>
        </a:p>
      </dgm:t>
    </dgm:pt>
    <dgm:pt modelId="{4188670E-A7F2-4AC8-89AF-D09E4C9E7EDA}" type="sibTrans" cxnId="{D32DE220-8C72-487A-BEEC-A95B574AC2EB}">
      <dgm:prSet/>
      <dgm:spPr/>
      <dgm:t>
        <a:bodyPr/>
        <a:lstStyle/>
        <a:p>
          <a:endParaRPr lang="en-US"/>
        </a:p>
      </dgm:t>
    </dgm:pt>
    <dgm:pt modelId="{5FA20AEE-CC14-4BD9-8E7A-A525FE7954A2}" type="pres">
      <dgm:prSet presAssocID="{E0BF85CD-C3EC-4D56-AA5C-4755AB92D5AF}" presName="root" presStyleCnt="0">
        <dgm:presLayoutVars>
          <dgm:dir/>
          <dgm:resizeHandles val="exact"/>
        </dgm:presLayoutVars>
      </dgm:prSet>
      <dgm:spPr/>
    </dgm:pt>
    <dgm:pt modelId="{62E7D5D1-3E91-4D59-85BA-ED6639379562}" type="pres">
      <dgm:prSet presAssocID="{2EE660D1-1F50-419D-BBCE-E3E19A8C63F0}" presName="compNode" presStyleCnt="0"/>
      <dgm:spPr/>
    </dgm:pt>
    <dgm:pt modelId="{6659D904-0E67-467D-A15E-D08E43954F42}" type="pres">
      <dgm:prSet presAssocID="{2EE660D1-1F50-419D-BBCE-E3E19A8C63F0}" presName="iconBgRect" presStyleLbl="bgShp" presStyleIdx="0" presStyleCnt="6"/>
      <dgm:spPr/>
    </dgm:pt>
    <dgm:pt modelId="{21757C29-C821-482B-91E6-A94AB7E31CBA}" type="pres">
      <dgm:prSet presAssocID="{2EE660D1-1F50-419D-BBCE-E3E19A8C63F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ooks"/>
        </a:ext>
      </dgm:extLst>
    </dgm:pt>
    <dgm:pt modelId="{165DD68F-AAB2-45CE-9CF2-456D2423DD8A}" type="pres">
      <dgm:prSet presAssocID="{2EE660D1-1F50-419D-BBCE-E3E19A8C63F0}" presName="spaceRect" presStyleCnt="0"/>
      <dgm:spPr/>
    </dgm:pt>
    <dgm:pt modelId="{C660EF2F-3961-4133-A1F0-1C09FF1BA77D}" type="pres">
      <dgm:prSet presAssocID="{2EE660D1-1F50-419D-BBCE-E3E19A8C63F0}" presName="textRect" presStyleLbl="revTx" presStyleIdx="0" presStyleCnt="6">
        <dgm:presLayoutVars>
          <dgm:chMax val="1"/>
          <dgm:chPref val="1"/>
        </dgm:presLayoutVars>
      </dgm:prSet>
      <dgm:spPr/>
    </dgm:pt>
    <dgm:pt modelId="{43CCE109-D335-492C-921E-CD04EF3BB966}" type="pres">
      <dgm:prSet presAssocID="{63501F66-A84B-4A21-B39B-B5C01DC07781}" presName="sibTrans" presStyleCnt="0"/>
      <dgm:spPr/>
    </dgm:pt>
    <dgm:pt modelId="{8652A263-7552-417A-B710-C4D5BA687601}" type="pres">
      <dgm:prSet presAssocID="{768ABC3A-AA57-43A6-A53A-3DC4C8813857}" presName="compNode" presStyleCnt="0"/>
      <dgm:spPr/>
    </dgm:pt>
    <dgm:pt modelId="{9B95F40D-BBC6-4E17-AE9F-B2F47E0E976E}" type="pres">
      <dgm:prSet presAssocID="{768ABC3A-AA57-43A6-A53A-3DC4C8813857}" presName="iconBgRect" presStyleLbl="bgShp" presStyleIdx="1" presStyleCnt="6"/>
      <dgm:spPr/>
    </dgm:pt>
    <dgm:pt modelId="{D9CDA6E5-249A-4579-B1B1-DD96ACD8A448}" type="pres">
      <dgm:prSet presAssocID="{768ABC3A-AA57-43A6-A53A-3DC4C8813857}" presName="iconRect" presStyleLbl="node1" presStyleIdx="1" presStyleCnt="6"/>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Questions"/>
        </a:ext>
      </dgm:extLst>
    </dgm:pt>
    <dgm:pt modelId="{F2C77D9A-F1A2-47EF-91A8-56FA8B8123A9}" type="pres">
      <dgm:prSet presAssocID="{768ABC3A-AA57-43A6-A53A-3DC4C8813857}" presName="spaceRect" presStyleCnt="0"/>
      <dgm:spPr/>
    </dgm:pt>
    <dgm:pt modelId="{4779628F-6062-4AD1-81FE-C19A01537047}" type="pres">
      <dgm:prSet presAssocID="{768ABC3A-AA57-43A6-A53A-3DC4C8813857}" presName="textRect" presStyleLbl="revTx" presStyleIdx="1" presStyleCnt="6">
        <dgm:presLayoutVars>
          <dgm:chMax val="1"/>
          <dgm:chPref val="1"/>
        </dgm:presLayoutVars>
      </dgm:prSet>
      <dgm:spPr/>
    </dgm:pt>
    <dgm:pt modelId="{00516C70-6C29-4E44-A733-3EB48783700A}" type="pres">
      <dgm:prSet presAssocID="{3D1FF53E-AEF3-47BE-90C6-D328B20B08B7}" presName="sibTrans" presStyleCnt="0"/>
      <dgm:spPr/>
    </dgm:pt>
    <dgm:pt modelId="{5264B365-BCA2-4360-8E1D-C816FF3FECD6}" type="pres">
      <dgm:prSet presAssocID="{3C13079A-A57F-4F16-9919-ECB2EF8C4590}" presName="compNode" presStyleCnt="0"/>
      <dgm:spPr/>
    </dgm:pt>
    <dgm:pt modelId="{B35B0DB2-232C-4688-8B29-6EA2CFB13D87}" type="pres">
      <dgm:prSet presAssocID="{3C13079A-A57F-4F16-9919-ECB2EF8C4590}" presName="iconBgRect" presStyleLbl="bgShp" presStyleIdx="2" presStyleCnt="6"/>
      <dgm:spPr/>
    </dgm:pt>
    <dgm:pt modelId="{77F6960A-7A66-49FF-A009-8D4A9898E0FB}" type="pres">
      <dgm:prSet presAssocID="{3C13079A-A57F-4F16-9919-ECB2EF8C4590}" presName="iconRect" presStyleLbl="node1" presStyleIdx="2" presStyleCnt="6"/>
      <dgm:spPr>
        <a:blipFill>
          <a:blip xmlns:r="http://schemas.openxmlformats.org/officeDocument/2006/relationships" r:embed="rId3"/>
          <a:srcRect/>
          <a:stretch>
            <a:fillRect/>
          </a:stretch>
        </a:blipFill>
        <a:ln>
          <a:noFill/>
        </a:ln>
      </dgm:spPr>
      <dgm:extLst>
        <a:ext uri="{E40237B7-FDA0-4F09-8148-C483321AD2D9}">
          <dgm14:cNvPr xmlns:dgm14="http://schemas.microsoft.com/office/drawing/2010/diagram" id="0" name="" descr="Splash"/>
        </a:ext>
      </dgm:extLst>
    </dgm:pt>
    <dgm:pt modelId="{27C02AF0-4273-45D0-8C90-7876A87C873E}" type="pres">
      <dgm:prSet presAssocID="{3C13079A-A57F-4F16-9919-ECB2EF8C4590}" presName="spaceRect" presStyleCnt="0"/>
      <dgm:spPr/>
    </dgm:pt>
    <dgm:pt modelId="{326BE0BC-B4F0-42AB-B2AD-EE9C47E0D06D}" type="pres">
      <dgm:prSet presAssocID="{3C13079A-A57F-4F16-9919-ECB2EF8C4590}" presName="textRect" presStyleLbl="revTx" presStyleIdx="2" presStyleCnt="6">
        <dgm:presLayoutVars>
          <dgm:chMax val="1"/>
          <dgm:chPref val="1"/>
        </dgm:presLayoutVars>
      </dgm:prSet>
      <dgm:spPr/>
    </dgm:pt>
    <dgm:pt modelId="{EC021AED-25B1-488F-8451-A481EE25BA7C}" type="pres">
      <dgm:prSet presAssocID="{C5A05760-B70D-4630-BCF3-6D05F97114F2}" presName="sibTrans" presStyleCnt="0"/>
      <dgm:spPr/>
    </dgm:pt>
    <dgm:pt modelId="{8076DB37-03AF-40F3-9AEF-5FD2F4CBF7AD}" type="pres">
      <dgm:prSet presAssocID="{A1DD2237-62B1-4F69-9149-4D6AEB563AE9}" presName="compNode" presStyleCnt="0"/>
      <dgm:spPr/>
    </dgm:pt>
    <dgm:pt modelId="{C83E74D8-908D-450E-A285-E0690AEA1CA1}" type="pres">
      <dgm:prSet presAssocID="{A1DD2237-62B1-4F69-9149-4D6AEB563AE9}" presName="iconBgRect" presStyleLbl="bgShp" presStyleIdx="3" presStyleCnt="6"/>
      <dgm:spPr/>
    </dgm:pt>
    <dgm:pt modelId="{C75A9838-F634-4452-9259-B34CD8AFAF92}" type="pres">
      <dgm:prSet presAssocID="{A1DD2237-62B1-4F69-9149-4D6AEB563AE9}" presName="iconRect" presStyleLbl="node1" presStyleIdx="3" presStyleCnt="6"/>
      <dgm:spPr>
        <a:blipFill>
          <a:blip xmlns:r="http://schemas.openxmlformats.org/officeDocument/2006/relationships" r:embed="rId4">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ulldozer"/>
        </a:ext>
      </dgm:extLst>
    </dgm:pt>
    <dgm:pt modelId="{51B91A58-E3DD-425B-9697-E7512504C6E3}" type="pres">
      <dgm:prSet presAssocID="{A1DD2237-62B1-4F69-9149-4D6AEB563AE9}" presName="spaceRect" presStyleCnt="0"/>
      <dgm:spPr/>
    </dgm:pt>
    <dgm:pt modelId="{E9553DED-2285-4218-B55E-25480B6AA749}" type="pres">
      <dgm:prSet presAssocID="{A1DD2237-62B1-4F69-9149-4D6AEB563AE9}" presName="textRect" presStyleLbl="revTx" presStyleIdx="3" presStyleCnt="6">
        <dgm:presLayoutVars>
          <dgm:chMax val="1"/>
          <dgm:chPref val="1"/>
        </dgm:presLayoutVars>
      </dgm:prSet>
      <dgm:spPr/>
    </dgm:pt>
    <dgm:pt modelId="{30E78A4D-3498-4AD9-83BA-8D52D423E8A7}" type="pres">
      <dgm:prSet presAssocID="{A45FF951-00E9-448B-B2E9-274D938AE359}" presName="sibTrans" presStyleCnt="0"/>
      <dgm:spPr/>
    </dgm:pt>
    <dgm:pt modelId="{33BF7EE8-ECD5-4D38-A40B-44DBEAB6629D}" type="pres">
      <dgm:prSet presAssocID="{87715860-A20E-4F99-BB15-5017D88C644E}" presName="compNode" presStyleCnt="0"/>
      <dgm:spPr/>
    </dgm:pt>
    <dgm:pt modelId="{EAB6D1BD-ED31-4B20-BA0D-E076BDAE6CE4}" type="pres">
      <dgm:prSet presAssocID="{87715860-A20E-4F99-BB15-5017D88C644E}" presName="iconBgRect" presStyleLbl="bgShp" presStyleIdx="4" presStyleCnt="6"/>
      <dgm:spPr/>
    </dgm:pt>
    <dgm:pt modelId="{DC52CA15-FC39-43EF-9B3D-A1E70BED55EA}" type="pres">
      <dgm:prSet presAssocID="{87715860-A20E-4F99-BB15-5017D88C644E}" presName="iconRect" presStyleLbl="nod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Building"/>
        </a:ext>
      </dgm:extLst>
    </dgm:pt>
    <dgm:pt modelId="{D27DCE9F-FF4D-4532-B8C0-A034307AE51F}" type="pres">
      <dgm:prSet presAssocID="{87715860-A20E-4F99-BB15-5017D88C644E}" presName="spaceRect" presStyleCnt="0"/>
      <dgm:spPr/>
    </dgm:pt>
    <dgm:pt modelId="{26A94CC1-B385-4B69-B0B7-0FBF389F731C}" type="pres">
      <dgm:prSet presAssocID="{87715860-A20E-4F99-BB15-5017D88C644E}" presName="textRect" presStyleLbl="revTx" presStyleIdx="4" presStyleCnt="6">
        <dgm:presLayoutVars>
          <dgm:chMax val="1"/>
          <dgm:chPref val="1"/>
        </dgm:presLayoutVars>
      </dgm:prSet>
      <dgm:spPr/>
    </dgm:pt>
    <dgm:pt modelId="{C93C6E49-CD8E-443C-9302-DBC8CF021644}" type="pres">
      <dgm:prSet presAssocID="{3A34760D-F5F8-4AF5-AB88-3DF4F4064B06}" presName="sibTrans" presStyleCnt="0"/>
      <dgm:spPr/>
    </dgm:pt>
    <dgm:pt modelId="{CD46D080-A7A1-4D5E-8179-B862C500D993}" type="pres">
      <dgm:prSet presAssocID="{930EE05E-FB47-4D95-A18C-371EF34B3C78}" presName="compNode" presStyleCnt="0"/>
      <dgm:spPr/>
    </dgm:pt>
    <dgm:pt modelId="{8B1A8467-9FAD-4BCF-B32E-7FBA740DB5FE}" type="pres">
      <dgm:prSet presAssocID="{930EE05E-FB47-4D95-A18C-371EF34B3C78}" presName="iconBgRect" presStyleLbl="bgShp" presStyleIdx="5" presStyleCnt="6"/>
      <dgm:spPr/>
    </dgm:pt>
    <dgm:pt modelId="{540EA256-5DC9-42BC-9FF9-A2A00077CAD6}" type="pres">
      <dgm:prSet presAssocID="{930EE05E-FB47-4D95-A18C-371EF34B3C78}" presName="icon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Mop and bucket"/>
        </a:ext>
      </dgm:extLst>
    </dgm:pt>
    <dgm:pt modelId="{6E2FA9EA-C0E2-4F16-937F-9BC6A19B2909}" type="pres">
      <dgm:prSet presAssocID="{930EE05E-FB47-4D95-A18C-371EF34B3C78}" presName="spaceRect" presStyleCnt="0"/>
      <dgm:spPr/>
    </dgm:pt>
    <dgm:pt modelId="{D7F02916-9B6D-4667-A5F9-AE4C4327054E}" type="pres">
      <dgm:prSet presAssocID="{930EE05E-FB47-4D95-A18C-371EF34B3C78}" presName="textRect" presStyleLbl="revTx" presStyleIdx="5" presStyleCnt="6">
        <dgm:presLayoutVars>
          <dgm:chMax val="1"/>
          <dgm:chPref val="1"/>
        </dgm:presLayoutVars>
      </dgm:prSet>
      <dgm:spPr/>
    </dgm:pt>
  </dgm:ptLst>
  <dgm:cxnLst>
    <dgm:cxn modelId="{12FC3B09-30CC-4107-B0F9-FC71CC2C1E12}" type="presOf" srcId="{E0BF85CD-C3EC-4D56-AA5C-4755AB92D5AF}" destId="{5FA20AEE-CC14-4BD9-8E7A-A525FE7954A2}" srcOrd="0" destOrd="0" presId="urn:microsoft.com/office/officeart/2018/5/layout/IconCircleLabelList"/>
    <dgm:cxn modelId="{3C809A17-23AE-4F0E-8C2E-D4D6E46F4C2D}" srcId="{E0BF85CD-C3EC-4D56-AA5C-4755AB92D5AF}" destId="{3C13079A-A57F-4F16-9919-ECB2EF8C4590}" srcOrd="2" destOrd="0" parTransId="{5ECBDA0F-C398-4366-B5E1-02C5249B3818}" sibTransId="{C5A05760-B70D-4630-BCF3-6D05F97114F2}"/>
    <dgm:cxn modelId="{D32DE220-8C72-487A-BEEC-A95B574AC2EB}" srcId="{E0BF85CD-C3EC-4D56-AA5C-4755AB92D5AF}" destId="{930EE05E-FB47-4D95-A18C-371EF34B3C78}" srcOrd="5" destOrd="0" parTransId="{E403A0A9-03AE-404D-B550-B54A51D20C59}" sibTransId="{4188670E-A7F2-4AC8-89AF-D09E4C9E7EDA}"/>
    <dgm:cxn modelId="{FEAE963A-67F7-4C3F-8CC3-1AFD709019EF}" type="presOf" srcId="{87715860-A20E-4F99-BB15-5017D88C644E}" destId="{26A94CC1-B385-4B69-B0B7-0FBF389F731C}" srcOrd="0" destOrd="0" presId="urn:microsoft.com/office/officeart/2018/5/layout/IconCircleLabelList"/>
    <dgm:cxn modelId="{8A8B7461-5814-4DBA-9B0E-F35DE2A00BAB}" type="presOf" srcId="{A1DD2237-62B1-4F69-9149-4D6AEB563AE9}" destId="{E9553DED-2285-4218-B55E-25480B6AA749}" srcOrd="0" destOrd="0" presId="urn:microsoft.com/office/officeart/2018/5/layout/IconCircleLabelList"/>
    <dgm:cxn modelId="{A3AB4E6A-5F3C-42D7-9F6E-1D96E1B88208}" srcId="{E0BF85CD-C3EC-4D56-AA5C-4755AB92D5AF}" destId="{768ABC3A-AA57-43A6-A53A-3DC4C8813857}" srcOrd="1" destOrd="0" parTransId="{53BE0271-F84D-41B4-BA28-C967FBF9EEDA}" sibTransId="{3D1FF53E-AEF3-47BE-90C6-D328B20B08B7}"/>
    <dgm:cxn modelId="{75A0C77D-50A8-4AF7-B46F-5DEC7433CD2D}" srcId="{E0BF85CD-C3EC-4D56-AA5C-4755AB92D5AF}" destId="{2EE660D1-1F50-419D-BBCE-E3E19A8C63F0}" srcOrd="0" destOrd="0" parTransId="{067BA91B-5FC7-4E0C-95E8-76554A653DE5}" sibTransId="{63501F66-A84B-4A21-B39B-B5C01DC07781}"/>
    <dgm:cxn modelId="{1552B890-08B9-4768-86A1-9F1332232255}" srcId="{E0BF85CD-C3EC-4D56-AA5C-4755AB92D5AF}" destId="{87715860-A20E-4F99-BB15-5017D88C644E}" srcOrd="4" destOrd="0" parTransId="{54EB6464-1CD5-4BDA-88E6-727C02E7F8B3}" sibTransId="{3A34760D-F5F8-4AF5-AB88-3DF4F4064B06}"/>
    <dgm:cxn modelId="{165545A1-A286-4782-AA3D-1711E268770C}" type="presOf" srcId="{2EE660D1-1F50-419D-BBCE-E3E19A8C63F0}" destId="{C660EF2F-3961-4133-A1F0-1C09FF1BA77D}" srcOrd="0" destOrd="0" presId="urn:microsoft.com/office/officeart/2018/5/layout/IconCircleLabelList"/>
    <dgm:cxn modelId="{206F1FA9-0951-4B13-85DE-2FB82E162410}" srcId="{E0BF85CD-C3EC-4D56-AA5C-4755AB92D5AF}" destId="{A1DD2237-62B1-4F69-9149-4D6AEB563AE9}" srcOrd="3" destOrd="0" parTransId="{9410CEE3-CA8D-4DB3-8D06-5B1FDB9AFF9E}" sibTransId="{A45FF951-00E9-448B-B2E9-274D938AE359}"/>
    <dgm:cxn modelId="{BE4CC7AE-E87C-459A-9993-4430E0D040E5}" type="presOf" srcId="{3C13079A-A57F-4F16-9919-ECB2EF8C4590}" destId="{326BE0BC-B4F0-42AB-B2AD-EE9C47E0D06D}" srcOrd="0" destOrd="0" presId="urn:microsoft.com/office/officeart/2018/5/layout/IconCircleLabelList"/>
    <dgm:cxn modelId="{F58A30CB-A21D-4E59-97BC-268A3E28A62B}" type="presOf" srcId="{930EE05E-FB47-4D95-A18C-371EF34B3C78}" destId="{D7F02916-9B6D-4667-A5F9-AE4C4327054E}" srcOrd="0" destOrd="0" presId="urn:microsoft.com/office/officeart/2018/5/layout/IconCircleLabelList"/>
    <dgm:cxn modelId="{88FD2AF5-9085-4AA6-91F6-10AAAE2920C8}" type="presOf" srcId="{768ABC3A-AA57-43A6-A53A-3DC4C8813857}" destId="{4779628F-6062-4AD1-81FE-C19A01537047}" srcOrd="0" destOrd="0" presId="urn:microsoft.com/office/officeart/2018/5/layout/IconCircleLabelList"/>
    <dgm:cxn modelId="{9FC2E6A3-81F3-4C78-9471-3C2D3C4AF2EE}" type="presParOf" srcId="{5FA20AEE-CC14-4BD9-8E7A-A525FE7954A2}" destId="{62E7D5D1-3E91-4D59-85BA-ED6639379562}" srcOrd="0" destOrd="0" presId="urn:microsoft.com/office/officeart/2018/5/layout/IconCircleLabelList"/>
    <dgm:cxn modelId="{8A5CCDCB-0F99-4021-A9C9-1DCC6BFD0071}" type="presParOf" srcId="{62E7D5D1-3E91-4D59-85BA-ED6639379562}" destId="{6659D904-0E67-467D-A15E-D08E43954F42}" srcOrd="0" destOrd="0" presId="urn:microsoft.com/office/officeart/2018/5/layout/IconCircleLabelList"/>
    <dgm:cxn modelId="{7A1D04A4-AF59-487C-83C1-2F15D4B8A3DF}" type="presParOf" srcId="{62E7D5D1-3E91-4D59-85BA-ED6639379562}" destId="{21757C29-C821-482B-91E6-A94AB7E31CBA}" srcOrd="1" destOrd="0" presId="urn:microsoft.com/office/officeart/2018/5/layout/IconCircleLabelList"/>
    <dgm:cxn modelId="{23128AF9-F8A4-4408-AE0B-0DA58513BEC5}" type="presParOf" srcId="{62E7D5D1-3E91-4D59-85BA-ED6639379562}" destId="{165DD68F-AAB2-45CE-9CF2-456D2423DD8A}" srcOrd="2" destOrd="0" presId="urn:microsoft.com/office/officeart/2018/5/layout/IconCircleLabelList"/>
    <dgm:cxn modelId="{9B95AAB9-047D-4E91-AFC2-52AC03257445}" type="presParOf" srcId="{62E7D5D1-3E91-4D59-85BA-ED6639379562}" destId="{C660EF2F-3961-4133-A1F0-1C09FF1BA77D}" srcOrd="3" destOrd="0" presId="urn:microsoft.com/office/officeart/2018/5/layout/IconCircleLabelList"/>
    <dgm:cxn modelId="{9B1D6FF4-9EAA-450B-AEDE-1F2811F4650C}" type="presParOf" srcId="{5FA20AEE-CC14-4BD9-8E7A-A525FE7954A2}" destId="{43CCE109-D335-492C-921E-CD04EF3BB966}" srcOrd="1" destOrd="0" presId="urn:microsoft.com/office/officeart/2018/5/layout/IconCircleLabelList"/>
    <dgm:cxn modelId="{976547C8-79DE-4B1E-99E0-A26B146407A6}" type="presParOf" srcId="{5FA20AEE-CC14-4BD9-8E7A-A525FE7954A2}" destId="{8652A263-7552-417A-B710-C4D5BA687601}" srcOrd="2" destOrd="0" presId="urn:microsoft.com/office/officeart/2018/5/layout/IconCircleLabelList"/>
    <dgm:cxn modelId="{EE3BAC18-9BBE-4B73-B26C-DDF314D109D4}" type="presParOf" srcId="{8652A263-7552-417A-B710-C4D5BA687601}" destId="{9B95F40D-BBC6-4E17-AE9F-B2F47E0E976E}" srcOrd="0" destOrd="0" presId="urn:microsoft.com/office/officeart/2018/5/layout/IconCircleLabelList"/>
    <dgm:cxn modelId="{F499D505-6800-49CA-B48D-810CDB178D9C}" type="presParOf" srcId="{8652A263-7552-417A-B710-C4D5BA687601}" destId="{D9CDA6E5-249A-4579-B1B1-DD96ACD8A448}" srcOrd="1" destOrd="0" presId="urn:microsoft.com/office/officeart/2018/5/layout/IconCircleLabelList"/>
    <dgm:cxn modelId="{2E9426C9-286C-495B-B5E6-22A9A5DAFAB5}" type="presParOf" srcId="{8652A263-7552-417A-B710-C4D5BA687601}" destId="{F2C77D9A-F1A2-47EF-91A8-56FA8B8123A9}" srcOrd="2" destOrd="0" presId="urn:microsoft.com/office/officeart/2018/5/layout/IconCircleLabelList"/>
    <dgm:cxn modelId="{6AC532AF-9D46-4140-A919-D771C623F04B}" type="presParOf" srcId="{8652A263-7552-417A-B710-C4D5BA687601}" destId="{4779628F-6062-4AD1-81FE-C19A01537047}" srcOrd="3" destOrd="0" presId="urn:microsoft.com/office/officeart/2018/5/layout/IconCircleLabelList"/>
    <dgm:cxn modelId="{E42BCB5E-7FF5-424D-B363-EA6640C229D9}" type="presParOf" srcId="{5FA20AEE-CC14-4BD9-8E7A-A525FE7954A2}" destId="{00516C70-6C29-4E44-A733-3EB48783700A}" srcOrd="3" destOrd="0" presId="urn:microsoft.com/office/officeart/2018/5/layout/IconCircleLabelList"/>
    <dgm:cxn modelId="{18069C7D-0515-47D7-9D6E-7FC17FD4E6EE}" type="presParOf" srcId="{5FA20AEE-CC14-4BD9-8E7A-A525FE7954A2}" destId="{5264B365-BCA2-4360-8E1D-C816FF3FECD6}" srcOrd="4" destOrd="0" presId="urn:microsoft.com/office/officeart/2018/5/layout/IconCircleLabelList"/>
    <dgm:cxn modelId="{1167AC1C-1836-4FB3-B07B-C63FD1B2FA83}" type="presParOf" srcId="{5264B365-BCA2-4360-8E1D-C816FF3FECD6}" destId="{B35B0DB2-232C-4688-8B29-6EA2CFB13D87}" srcOrd="0" destOrd="0" presId="urn:microsoft.com/office/officeart/2018/5/layout/IconCircleLabelList"/>
    <dgm:cxn modelId="{26178284-82FA-45FD-90DB-6B0FC55AE15A}" type="presParOf" srcId="{5264B365-BCA2-4360-8E1D-C816FF3FECD6}" destId="{77F6960A-7A66-49FF-A009-8D4A9898E0FB}" srcOrd="1" destOrd="0" presId="urn:microsoft.com/office/officeart/2018/5/layout/IconCircleLabelList"/>
    <dgm:cxn modelId="{E2B930AD-8F2D-4536-B112-F183E77D18D8}" type="presParOf" srcId="{5264B365-BCA2-4360-8E1D-C816FF3FECD6}" destId="{27C02AF0-4273-45D0-8C90-7876A87C873E}" srcOrd="2" destOrd="0" presId="urn:microsoft.com/office/officeart/2018/5/layout/IconCircleLabelList"/>
    <dgm:cxn modelId="{FCDB2167-CF4F-40D6-8CE8-A2CEB2B0C015}" type="presParOf" srcId="{5264B365-BCA2-4360-8E1D-C816FF3FECD6}" destId="{326BE0BC-B4F0-42AB-B2AD-EE9C47E0D06D}" srcOrd="3" destOrd="0" presId="urn:microsoft.com/office/officeart/2018/5/layout/IconCircleLabelList"/>
    <dgm:cxn modelId="{6487875A-0A7F-4132-8F41-9E2E1EB640FE}" type="presParOf" srcId="{5FA20AEE-CC14-4BD9-8E7A-A525FE7954A2}" destId="{EC021AED-25B1-488F-8451-A481EE25BA7C}" srcOrd="5" destOrd="0" presId="urn:microsoft.com/office/officeart/2018/5/layout/IconCircleLabelList"/>
    <dgm:cxn modelId="{08B89109-5476-4528-9827-F0A42FB788BF}" type="presParOf" srcId="{5FA20AEE-CC14-4BD9-8E7A-A525FE7954A2}" destId="{8076DB37-03AF-40F3-9AEF-5FD2F4CBF7AD}" srcOrd="6" destOrd="0" presId="urn:microsoft.com/office/officeart/2018/5/layout/IconCircleLabelList"/>
    <dgm:cxn modelId="{A691E90C-F9C5-4423-AF23-1F43FA791BD2}" type="presParOf" srcId="{8076DB37-03AF-40F3-9AEF-5FD2F4CBF7AD}" destId="{C83E74D8-908D-450E-A285-E0690AEA1CA1}" srcOrd="0" destOrd="0" presId="urn:microsoft.com/office/officeart/2018/5/layout/IconCircleLabelList"/>
    <dgm:cxn modelId="{35AE460A-B7E0-43B1-BA58-3FAF9336D45D}" type="presParOf" srcId="{8076DB37-03AF-40F3-9AEF-5FD2F4CBF7AD}" destId="{C75A9838-F634-4452-9259-B34CD8AFAF92}" srcOrd="1" destOrd="0" presId="urn:microsoft.com/office/officeart/2018/5/layout/IconCircleLabelList"/>
    <dgm:cxn modelId="{BDF179CD-1B1D-4041-9237-FB399DD58B9A}" type="presParOf" srcId="{8076DB37-03AF-40F3-9AEF-5FD2F4CBF7AD}" destId="{51B91A58-E3DD-425B-9697-E7512504C6E3}" srcOrd="2" destOrd="0" presId="urn:microsoft.com/office/officeart/2018/5/layout/IconCircleLabelList"/>
    <dgm:cxn modelId="{5C1399C3-698F-45FA-BE49-943431B16FD4}" type="presParOf" srcId="{8076DB37-03AF-40F3-9AEF-5FD2F4CBF7AD}" destId="{E9553DED-2285-4218-B55E-25480B6AA749}" srcOrd="3" destOrd="0" presId="urn:microsoft.com/office/officeart/2018/5/layout/IconCircleLabelList"/>
    <dgm:cxn modelId="{CC7811C0-2A78-4540-9388-6E569894C4CB}" type="presParOf" srcId="{5FA20AEE-CC14-4BD9-8E7A-A525FE7954A2}" destId="{30E78A4D-3498-4AD9-83BA-8D52D423E8A7}" srcOrd="7" destOrd="0" presId="urn:microsoft.com/office/officeart/2018/5/layout/IconCircleLabelList"/>
    <dgm:cxn modelId="{7C19E955-76DF-4370-ADB3-8F904B3A0553}" type="presParOf" srcId="{5FA20AEE-CC14-4BD9-8E7A-A525FE7954A2}" destId="{33BF7EE8-ECD5-4D38-A40B-44DBEAB6629D}" srcOrd="8" destOrd="0" presId="urn:microsoft.com/office/officeart/2018/5/layout/IconCircleLabelList"/>
    <dgm:cxn modelId="{6FED3076-B533-4AF6-A410-2F0EC1C0FEE1}" type="presParOf" srcId="{33BF7EE8-ECD5-4D38-A40B-44DBEAB6629D}" destId="{EAB6D1BD-ED31-4B20-BA0D-E076BDAE6CE4}" srcOrd="0" destOrd="0" presId="urn:microsoft.com/office/officeart/2018/5/layout/IconCircleLabelList"/>
    <dgm:cxn modelId="{286AEBB1-0288-4E20-9AD5-B7D0C1494766}" type="presParOf" srcId="{33BF7EE8-ECD5-4D38-A40B-44DBEAB6629D}" destId="{DC52CA15-FC39-43EF-9B3D-A1E70BED55EA}" srcOrd="1" destOrd="0" presId="urn:microsoft.com/office/officeart/2018/5/layout/IconCircleLabelList"/>
    <dgm:cxn modelId="{5C1274C4-38BC-405E-B7F3-042733EEF57A}" type="presParOf" srcId="{33BF7EE8-ECD5-4D38-A40B-44DBEAB6629D}" destId="{D27DCE9F-FF4D-4532-B8C0-A034307AE51F}" srcOrd="2" destOrd="0" presId="urn:microsoft.com/office/officeart/2018/5/layout/IconCircleLabelList"/>
    <dgm:cxn modelId="{9DFC2DD0-74C5-43A0-98C0-C5CEB1FA5406}" type="presParOf" srcId="{33BF7EE8-ECD5-4D38-A40B-44DBEAB6629D}" destId="{26A94CC1-B385-4B69-B0B7-0FBF389F731C}" srcOrd="3" destOrd="0" presId="urn:microsoft.com/office/officeart/2018/5/layout/IconCircleLabelList"/>
    <dgm:cxn modelId="{DDC95DA7-CFB9-447A-B02F-2BA11E50847D}" type="presParOf" srcId="{5FA20AEE-CC14-4BD9-8E7A-A525FE7954A2}" destId="{C93C6E49-CD8E-443C-9302-DBC8CF021644}" srcOrd="9" destOrd="0" presId="urn:microsoft.com/office/officeart/2018/5/layout/IconCircleLabelList"/>
    <dgm:cxn modelId="{04FCA390-8B5B-45F2-A174-FC3E75186DEA}" type="presParOf" srcId="{5FA20AEE-CC14-4BD9-8E7A-A525FE7954A2}" destId="{CD46D080-A7A1-4D5E-8179-B862C500D993}" srcOrd="10" destOrd="0" presId="urn:microsoft.com/office/officeart/2018/5/layout/IconCircleLabelList"/>
    <dgm:cxn modelId="{797F9535-6466-47DD-9182-259EF2901758}" type="presParOf" srcId="{CD46D080-A7A1-4D5E-8179-B862C500D993}" destId="{8B1A8467-9FAD-4BCF-B32E-7FBA740DB5FE}" srcOrd="0" destOrd="0" presId="urn:microsoft.com/office/officeart/2018/5/layout/IconCircleLabelList"/>
    <dgm:cxn modelId="{8C3D1D32-B9B5-4778-B1B7-002F0A9B9674}" type="presParOf" srcId="{CD46D080-A7A1-4D5E-8179-B862C500D993}" destId="{540EA256-5DC9-42BC-9FF9-A2A00077CAD6}" srcOrd="1" destOrd="0" presId="urn:microsoft.com/office/officeart/2018/5/layout/IconCircleLabelList"/>
    <dgm:cxn modelId="{E82FD4AD-607F-49A8-94AE-8586AB349A8A}" type="presParOf" srcId="{CD46D080-A7A1-4D5E-8179-B862C500D993}" destId="{6E2FA9EA-C0E2-4F16-937F-9BC6A19B2909}" srcOrd="2" destOrd="0" presId="urn:microsoft.com/office/officeart/2018/5/layout/IconCircleLabelList"/>
    <dgm:cxn modelId="{F2C2DA03-2FF6-4B0D-9096-B86DCBC0A52C}" type="presParOf" srcId="{CD46D080-A7A1-4D5E-8179-B862C500D993}" destId="{D7F02916-9B6D-4667-A5F9-AE4C4327054E}"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D904-0E67-467D-A15E-D08E43954F42}">
      <dsp:nvSpPr>
        <dsp:cNvPr id="0" name=""/>
        <dsp:cNvSpPr/>
      </dsp:nvSpPr>
      <dsp:spPr>
        <a:xfrm>
          <a:off x="285906" y="276209"/>
          <a:ext cx="888908" cy="88890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757C29-C821-482B-91E6-A94AB7E31CBA}">
      <dsp:nvSpPr>
        <dsp:cNvPr id="0" name=""/>
        <dsp:cNvSpPr/>
      </dsp:nvSpPr>
      <dsp:spPr>
        <a:xfrm>
          <a:off x="475345" y="465649"/>
          <a:ext cx="510029" cy="5100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660EF2F-3961-4133-A1F0-1C09FF1BA77D}">
      <dsp:nvSpPr>
        <dsp:cNvPr id="0" name=""/>
        <dsp:cNvSpPr/>
      </dsp:nvSpPr>
      <dsp:spPr>
        <a:xfrm>
          <a:off x="1747" y="1441991"/>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MCM #1- Public Outreach and Education</a:t>
          </a:r>
        </a:p>
      </dsp:txBody>
      <dsp:txXfrm>
        <a:off x="1747" y="1441991"/>
        <a:ext cx="1457226" cy="582890"/>
      </dsp:txXfrm>
    </dsp:sp>
    <dsp:sp modelId="{9B95F40D-BBC6-4E17-AE9F-B2F47E0E976E}">
      <dsp:nvSpPr>
        <dsp:cNvPr id="0" name=""/>
        <dsp:cNvSpPr/>
      </dsp:nvSpPr>
      <dsp:spPr>
        <a:xfrm>
          <a:off x="1998147" y="276209"/>
          <a:ext cx="888908" cy="88890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DA6E5-249A-4579-B1B1-DD96ACD8A448}">
      <dsp:nvSpPr>
        <dsp:cNvPr id="0" name=""/>
        <dsp:cNvSpPr/>
      </dsp:nvSpPr>
      <dsp:spPr>
        <a:xfrm>
          <a:off x="2187586" y="465649"/>
          <a:ext cx="510029" cy="51002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79628F-6062-4AD1-81FE-C19A01537047}">
      <dsp:nvSpPr>
        <dsp:cNvPr id="0" name=""/>
        <dsp:cNvSpPr/>
      </dsp:nvSpPr>
      <dsp:spPr>
        <a:xfrm>
          <a:off x="1713988" y="1441991"/>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MCM #2 – Public Involvement and Participation</a:t>
          </a:r>
        </a:p>
      </dsp:txBody>
      <dsp:txXfrm>
        <a:off x="1713988" y="1441991"/>
        <a:ext cx="1457226" cy="582890"/>
      </dsp:txXfrm>
    </dsp:sp>
    <dsp:sp modelId="{B35B0DB2-232C-4688-8B29-6EA2CFB13D87}">
      <dsp:nvSpPr>
        <dsp:cNvPr id="0" name=""/>
        <dsp:cNvSpPr/>
      </dsp:nvSpPr>
      <dsp:spPr>
        <a:xfrm>
          <a:off x="3710388" y="276209"/>
          <a:ext cx="888908" cy="88890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6960A-7A66-49FF-A009-8D4A9898E0FB}">
      <dsp:nvSpPr>
        <dsp:cNvPr id="0" name=""/>
        <dsp:cNvSpPr/>
      </dsp:nvSpPr>
      <dsp:spPr>
        <a:xfrm>
          <a:off x="3899828" y="465649"/>
          <a:ext cx="510029" cy="510029"/>
        </a:xfrm>
        <a:prstGeom prst="rect">
          <a:avLst/>
        </a:prstGeom>
        <a:blipFill>
          <a:blip xmlns:r="http://schemas.openxmlformats.org/officeDocument/2006/relationships" r:embed="rId3"/>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6BE0BC-B4F0-42AB-B2AD-EE9C47E0D06D}">
      <dsp:nvSpPr>
        <dsp:cNvPr id="0" name=""/>
        <dsp:cNvSpPr/>
      </dsp:nvSpPr>
      <dsp:spPr>
        <a:xfrm>
          <a:off x="3426229" y="1441991"/>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MCM#3 - Illicit Discharge Detection and Elimination (IDDE) </a:t>
          </a:r>
        </a:p>
      </dsp:txBody>
      <dsp:txXfrm>
        <a:off x="3426229" y="1441991"/>
        <a:ext cx="1457226" cy="582890"/>
      </dsp:txXfrm>
    </dsp:sp>
    <dsp:sp modelId="{C83E74D8-908D-450E-A285-E0690AEA1CA1}">
      <dsp:nvSpPr>
        <dsp:cNvPr id="0" name=""/>
        <dsp:cNvSpPr/>
      </dsp:nvSpPr>
      <dsp:spPr>
        <a:xfrm>
          <a:off x="285906" y="2389188"/>
          <a:ext cx="888908" cy="88890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5A9838-F634-4452-9259-B34CD8AFAF92}">
      <dsp:nvSpPr>
        <dsp:cNvPr id="0" name=""/>
        <dsp:cNvSpPr/>
      </dsp:nvSpPr>
      <dsp:spPr>
        <a:xfrm>
          <a:off x="475345" y="2578627"/>
          <a:ext cx="510029" cy="51002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553DED-2285-4218-B55E-25480B6AA749}">
      <dsp:nvSpPr>
        <dsp:cNvPr id="0" name=""/>
        <dsp:cNvSpPr/>
      </dsp:nvSpPr>
      <dsp:spPr>
        <a:xfrm>
          <a:off x="1747" y="3554969"/>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MCM#4 - Construction Site Stormwater Runoff Control</a:t>
          </a:r>
        </a:p>
      </dsp:txBody>
      <dsp:txXfrm>
        <a:off x="1747" y="3554969"/>
        <a:ext cx="1457226" cy="582890"/>
      </dsp:txXfrm>
    </dsp:sp>
    <dsp:sp modelId="{EAB6D1BD-ED31-4B20-BA0D-E076BDAE6CE4}">
      <dsp:nvSpPr>
        <dsp:cNvPr id="0" name=""/>
        <dsp:cNvSpPr/>
      </dsp:nvSpPr>
      <dsp:spPr>
        <a:xfrm>
          <a:off x="1998147" y="2389188"/>
          <a:ext cx="888908" cy="88890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52CA15-FC39-43EF-9B3D-A1E70BED55EA}">
      <dsp:nvSpPr>
        <dsp:cNvPr id="0" name=""/>
        <dsp:cNvSpPr/>
      </dsp:nvSpPr>
      <dsp:spPr>
        <a:xfrm>
          <a:off x="2187586" y="2578627"/>
          <a:ext cx="510029" cy="51002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A94CC1-B385-4B69-B0B7-0FBF389F731C}">
      <dsp:nvSpPr>
        <dsp:cNvPr id="0" name=""/>
        <dsp:cNvSpPr/>
      </dsp:nvSpPr>
      <dsp:spPr>
        <a:xfrm>
          <a:off x="1713988" y="3554969"/>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MCM#5 - Post Construction Stormwater Management </a:t>
          </a:r>
        </a:p>
      </dsp:txBody>
      <dsp:txXfrm>
        <a:off x="1713988" y="3554969"/>
        <a:ext cx="1457226" cy="582890"/>
      </dsp:txXfrm>
    </dsp:sp>
    <dsp:sp modelId="{8B1A8467-9FAD-4BCF-B32E-7FBA740DB5FE}">
      <dsp:nvSpPr>
        <dsp:cNvPr id="0" name=""/>
        <dsp:cNvSpPr/>
      </dsp:nvSpPr>
      <dsp:spPr>
        <a:xfrm>
          <a:off x="3710388" y="2389188"/>
          <a:ext cx="888908" cy="88890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EA256-5DC9-42BC-9FF9-A2A00077CAD6}">
      <dsp:nvSpPr>
        <dsp:cNvPr id="0" name=""/>
        <dsp:cNvSpPr/>
      </dsp:nvSpPr>
      <dsp:spPr>
        <a:xfrm>
          <a:off x="3899828" y="2578627"/>
          <a:ext cx="510029" cy="51002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F02916-9B6D-4667-A5F9-AE4C4327054E}">
      <dsp:nvSpPr>
        <dsp:cNvPr id="0" name=""/>
        <dsp:cNvSpPr/>
      </dsp:nvSpPr>
      <dsp:spPr>
        <a:xfrm>
          <a:off x="3426229" y="3554969"/>
          <a:ext cx="1457226" cy="582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MCM#6 - Pollution Prevention and Good Housekeeping</a:t>
          </a:r>
        </a:p>
      </dsp:txBody>
      <dsp:txXfrm>
        <a:off x="3426229" y="3554969"/>
        <a:ext cx="1457226" cy="58289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712C69B2-EB3B-4D6A-AC14-70F809696A71}"/>
              </a:ext>
            </a:extLst>
          </p:cNvPr>
          <p:cNvSpPr>
            <a:spLocks noGrp="1" noChangeArrowheads="1"/>
          </p:cNvSpPr>
          <p:nvPr>
            <p:ph type="hdr" sz="quarter"/>
          </p:nvPr>
        </p:nvSpPr>
        <p:spPr bwMode="auto">
          <a:xfrm>
            <a:off x="0" y="0"/>
            <a:ext cx="3044825" cy="465138"/>
          </a:xfrm>
          <a:prstGeom prst="rect">
            <a:avLst/>
          </a:prstGeom>
          <a:noFill/>
          <a:ln w="9525">
            <a:noFill/>
            <a:miter lim="800000"/>
            <a:headEnd/>
            <a:tailEnd/>
          </a:ln>
        </p:spPr>
        <p:txBody>
          <a:bodyPr vert="horz" wrap="square" lIns="91158" tIns="45580" rIns="91158" bIns="45580" numCol="1" anchor="t" anchorCtr="0" compatLnSpc="1">
            <a:prstTxWarp prst="textNoShape">
              <a:avLst/>
            </a:prstTxWarp>
          </a:bodyPr>
          <a:lstStyle>
            <a:lvl1pPr defTabSz="911533" eaLnBrk="1" fontAlgn="auto" hangingPunct="1">
              <a:spcBef>
                <a:spcPts val="0"/>
              </a:spcBef>
              <a:spcAft>
                <a:spcPts val="0"/>
              </a:spcAft>
              <a:defRPr sz="1200">
                <a:latin typeface="+mn-lt"/>
              </a:defRPr>
            </a:lvl1pPr>
          </a:lstStyle>
          <a:p>
            <a:pPr>
              <a:defRPr/>
            </a:pPr>
            <a:endParaRPr lang="en-US" dirty="0"/>
          </a:p>
        </p:txBody>
      </p:sp>
      <p:sp>
        <p:nvSpPr>
          <p:cNvPr id="280579" name="Rectangle 3">
            <a:extLst>
              <a:ext uri="{FF2B5EF4-FFF2-40B4-BE49-F238E27FC236}">
                <a16:creationId xmlns:a16="http://schemas.microsoft.com/office/drawing/2014/main" id="{3C454788-D27A-45B7-9DFC-F0B32A9C63F0}"/>
              </a:ext>
            </a:extLst>
          </p:cNvPr>
          <p:cNvSpPr>
            <a:spLocks noGrp="1" noChangeArrowheads="1"/>
          </p:cNvSpPr>
          <p:nvPr>
            <p:ph type="dt" sz="quarter" idx="1"/>
          </p:nvPr>
        </p:nvSpPr>
        <p:spPr bwMode="auto">
          <a:xfrm>
            <a:off x="3973513" y="0"/>
            <a:ext cx="3044825" cy="465138"/>
          </a:xfrm>
          <a:prstGeom prst="rect">
            <a:avLst/>
          </a:prstGeom>
          <a:noFill/>
          <a:ln w="9525">
            <a:noFill/>
            <a:miter lim="800000"/>
            <a:headEnd/>
            <a:tailEnd/>
          </a:ln>
        </p:spPr>
        <p:txBody>
          <a:bodyPr vert="horz" wrap="square" lIns="91158" tIns="45580" rIns="91158" bIns="45580" numCol="1" anchor="t" anchorCtr="0" compatLnSpc="1">
            <a:prstTxWarp prst="textNoShape">
              <a:avLst/>
            </a:prstTxWarp>
          </a:bodyPr>
          <a:lstStyle>
            <a:lvl1pPr algn="r" defTabSz="911533" eaLnBrk="1" fontAlgn="auto" hangingPunct="1">
              <a:spcBef>
                <a:spcPts val="0"/>
              </a:spcBef>
              <a:spcAft>
                <a:spcPts val="0"/>
              </a:spcAft>
              <a:defRPr sz="1200">
                <a:latin typeface="+mn-lt"/>
              </a:defRPr>
            </a:lvl1pPr>
          </a:lstStyle>
          <a:p>
            <a:pPr>
              <a:defRPr/>
            </a:pPr>
            <a:endParaRPr lang="en-US" dirty="0"/>
          </a:p>
        </p:txBody>
      </p:sp>
      <p:sp>
        <p:nvSpPr>
          <p:cNvPr id="280580" name="Rectangle 4">
            <a:extLst>
              <a:ext uri="{FF2B5EF4-FFF2-40B4-BE49-F238E27FC236}">
                <a16:creationId xmlns:a16="http://schemas.microsoft.com/office/drawing/2014/main" id="{DB9EC1D9-CD9E-4CCD-928D-F98768D18E2B}"/>
              </a:ext>
            </a:extLst>
          </p:cNvPr>
          <p:cNvSpPr>
            <a:spLocks noGrp="1" noChangeArrowheads="1"/>
          </p:cNvSpPr>
          <p:nvPr>
            <p:ph type="ftr" sz="quarter" idx="2"/>
          </p:nvPr>
        </p:nvSpPr>
        <p:spPr bwMode="auto">
          <a:xfrm>
            <a:off x="0" y="8839200"/>
            <a:ext cx="3044825" cy="465138"/>
          </a:xfrm>
          <a:prstGeom prst="rect">
            <a:avLst/>
          </a:prstGeom>
          <a:noFill/>
          <a:ln w="9525">
            <a:noFill/>
            <a:miter lim="800000"/>
            <a:headEnd/>
            <a:tailEnd/>
          </a:ln>
        </p:spPr>
        <p:txBody>
          <a:bodyPr vert="horz" wrap="square" lIns="91158" tIns="45580" rIns="91158" bIns="45580" numCol="1" anchor="b" anchorCtr="0" compatLnSpc="1">
            <a:prstTxWarp prst="textNoShape">
              <a:avLst/>
            </a:prstTxWarp>
          </a:bodyPr>
          <a:lstStyle>
            <a:lvl1pPr defTabSz="911533" eaLnBrk="1" fontAlgn="auto" hangingPunct="1">
              <a:spcBef>
                <a:spcPts val="0"/>
              </a:spcBef>
              <a:spcAft>
                <a:spcPts val="0"/>
              </a:spcAft>
              <a:defRPr sz="1200">
                <a:latin typeface="+mn-lt"/>
              </a:defRPr>
            </a:lvl1pPr>
          </a:lstStyle>
          <a:p>
            <a:pPr>
              <a:defRPr/>
            </a:pPr>
            <a:endParaRPr lang="en-US" dirty="0"/>
          </a:p>
        </p:txBody>
      </p:sp>
      <p:sp>
        <p:nvSpPr>
          <p:cNvPr id="280581" name="Rectangle 5">
            <a:extLst>
              <a:ext uri="{FF2B5EF4-FFF2-40B4-BE49-F238E27FC236}">
                <a16:creationId xmlns:a16="http://schemas.microsoft.com/office/drawing/2014/main" id="{057EC2C3-F765-4BA3-8F60-5E799DF44921}"/>
              </a:ext>
            </a:extLst>
          </p:cNvPr>
          <p:cNvSpPr>
            <a:spLocks noGrp="1" noChangeArrowheads="1"/>
          </p:cNvSpPr>
          <p:nvPr>
            <p:ph type="sldNum" sz="quarter" idx="3"/>
          </p:nvPr>
        </p:nvSpPr>
        <p:spPr bwMode="auto">
          <a:xfrm>
            <a:off x="3973513" y="8839200"/>
            <a:ext cx="3044825" cy="465138"/>
          </a:xfrm>
          <a:prstGeom prst="rect">
            <a:avLst/>
          </a:prstGeom>
          <a:noFill/>
          <a:ln w="9525">
            <a:noFill/>
            <a:miter lim="800000"/>
            <a:headEnd/>
            <a:tailEnd/>
          </a:ln>
        </p:spPr>
        <p:txBody>
          <a:bodyPr vert="horz" wrap="square" lIns="91158" tIns="45580" rIns="91158" bIns="45580" numCol="1" anchor="b" anchorCtr="0" compatLnSpc="1">
            <a:prstTxWarp prst="textNoShape">
              <a:avLst/>
            </a:prstTxWarp>
          </a:bodyPr>
          <a:lstStyle>
            <a:lvl1pPr algn="r" defTabSz="911533" eaLnBrk="1" fontAlgn="auto" hangingPunct="1">
              <a:spcBef>
                <a:spcPts val="0"/>
              </a:spcBef>
              <a:spcAft>
                <a:spcPts val="0"/>
              </a:spcAft>
              <a:defRPr sz="1200">
                <a:latin typeface="+mn-lt"/>
              </a:defRPr>
            </a:lvl1pPr>
          </a:lstStyle>
          <a:p>
            <a:pPr>
              <a:defRPr/>
            </a:pPr>
            <a:fld id="{CF9BDC2B-D076-4B8D-ADD6-2AB4DE9719FB}"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55246A4-5E3E-49E4-BF49-EDC54DA07747}"/>
              </a:ext>
            </a:extLst>
          </p:cNvPr>
          <p:cNvSpPr>
            <a:spLocks noGrp="1" noChangeArrowheads="1"/>
          </p:cNvSpPr>
          <p:nvPr>
            <p:ph type="hdr" sz="quarter"/>
          </p:nvPr>
        </p:nvSpPr>
        <p:spPr bwMode="auto">
          <a:xfrm>
            <a:off x="0" y="0"/>
            <a:ext cx="3044825" cy="466725"/>
          </a:xfrm>
          <a:prstGeom prst="rect">
            <a:avLst/>
          </a:prstGeom>
          <a:noFill/>
          <a:ln w="9525">
            <a:noFill/>
            <a:miter lim="800000"/>
            <a:headEnd/>
            <a:tailEnd/>
          </a:ln>
        </p:spPr>
        <p:txBody>
          <a:bodyPr vert="horz" wrap="square" lIns="92664" tIns="46332" rIns="92664" bIns="46332" numCol="1" anchor="t" anchorCtr="0" compatLnSpc="1">
            <a:prstTxWarp prst="textNoShape">
              <a:avLst/>
            </a:prstTxWarp>
          </a:bodyPr>
          <a:lstStyle>
            <a:lvl1pPr defTabSz="927331" eaLnBrk="1" fontAlgn="auto" hangingPunct="1">
              <a:spcBef>
                <a:spcPts val="0"/>
              </a:spcBef>
              <a:spcAft>
                <a:spcPts val="0"/>
              </a:spcAft>
              <a:defRPr sz="1300">
                <a:latin typeface="+mn-lt"/>
              </a:defRPr>
            </a:lvl1pPr>
          </a:lstStyle>
          <a:p>
            <a:pPr>
              <a:defRPr/>
            </a:pPr>
            <a:endParaRPr lang="en-US" dirty="0"/>
          </a:p>
        </p:txBody>
      </p:sp>
      <p:sp>
        <p:nvSpPr>
          <p:cNvPr id="4099" name="Rectangle 3">
            <a:extLst>
              <a:ext uri="{FF2B5EF4-FFF2-40B4-BE49-F238E27FC236}">
                <a16:creationId xmlns:a16="http://schemas.microsoft.com/office/drawing/2014/main" id="{4FEDC260-9216-41C2-8868-1E58B7A40061}"/>
              </a:ext>
            </a:extLst>
          </p:cNvPr>
          <p:cNvSpPr>
            <a:spLocks noGrp="1" noChangeArrowheads="1"/>
          </p:cNvSpPr>
          <p:nvPr>
            <p:ph type="dt" idx="1"/>
          </p:nvPr>
        </p:nvSpPr>
        <p:spPr bwMode="auto">
          <a:xfrm>
            <a:off x="3973513" y="0"/>
            <a:ext cx="3044825" cy="466725"/>
          </a:xfrm>
          <a:prstGeom prst="rect">
            <a:avLst/>
          </a:prstGeom>
          <a:noFill/>
          <a:ln w="9525">
            <a:noFill/>
            <a:miter lim="800000"/>
            <a:headEnd/>
            <a:tailEnd/>
          </a:ln>
        </p:spPr>
        <p:txBody>
          <a:bodyPr vert="horz" wrap="square" lIns="92664" tIns="46332" rIns="92664" bIns="46332" numCol="1" anchor="t" anchorCtr="0" compatLnSpc="1">
            <a:prstTxWarp prst="textNoShape">
              <a:avLst/>
            </a:prstTxWarp>
          </a:bodyPr>
          <a:lstStyle>
            <a:lvl1pPr algn="r" defTabSz="927331" eaLnBrk="1" fontAlgn="auto" hangingPunct="1">
              <a:spcBef>
                <a:spcPts val="0"/>
              </a:spcBef>
              <a:spcAft>
                <a:spcPts val="0"/>
              </a:spcAft>
              <a:defRPr sz="1300">
                <a:latin typeface="+mn-lt"/>
              </a:defRPr>
            </a:lvl1pPr>
          </a:lstStyle>
          <a:p>
            <a:pPr>
              <a:defRPr/>
            </a:pPr>
            <a:endParaRPr lang="en-US" dirty="0"/>
          </a:p>
        </p:txBody>
      </p:sp>
      <p:sp>
        <p:nvSpPr>
          <p:cNvPr id="5124" name="Rectangle 4">
            <a:extLst>
              <a:ext uri="{FF2B5EF4-FFF2-40B4-BE49-F238E27FC236}">
                <a16:creationId xmlns:a16="http://schemas.microsoft.com/office/drawing/2014/main" id="{5022EE05-1E4F-40D7-9563-7E58A79F0289}"/>
              </a:ext>
            </a:extLst>
          </p:cNvPr>
          <p:cNvSpPr>
            <a:spLocks noGrp="1" noRot="1" noChangeAspect="1" noChangeArrowheads="1" noTextEdit="1"/>
          </p:cNvSpPr>
          <p:nvPr>
            <p:ph type="sldImg" idx="2"/>
          </p:nvPr>
        </p:nvSpPr>
        <p:spPr bwMode="auto">
          <a:xfrm>
            <a:off x="1185863" y="696913"/>
            <a:ext cx="4651375"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6ED3EE1D-F36D-4D9C-9F0B-87221582DA26}"/>
              </a:ext>
            </a:extLst>
          </p:cNvPr>
          <p:cNvSpPr>
            <a:spLocks noGrp="1" noChangeArrowheads="1"/>
          </p:cNvSpPr>
          <p:nvPr>
            <p:ph type="body" sz="quarter" idx="3"/>
          </p:nvPr>
        </p:nvSpPr>
        <p:spPr bwMode="auto">
          <a:xfrm>
            <a:off x="704850" y="4416425"/>
            <a:ext cx="5610225" cy="4192588"/>
          </a:xfrm>
          <a:prstGeom prst="rect">
            <a:avLst/>
          </a:prstGeom>
          <a:noFill/>
          <a:ln w="9525">
            <a:noFill/>
            <a:miter lim="800000"/>
            <a:headEnd/>
            <a:tailEnd/>
          </a:ln>
        </p:spPr>
        <p:txBody>
          <a:bodyPr vert="horz" wrap="square" lIns="92664" tIns="46332" rIns="92664" bIns="463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660E792C-DE2A-4003-9531-4A7C3632C16A}"/>
              </a:ext>
            </a:extLst>
          </p:cNvPr>
          <p:cNvSpPr>
            <a:spLocks noGrp="1" noChangeArrowheads="1"/>
          </p:cNvSpPr>
          <p:nvPr>
            <p:ph type="ftr" sz="quarter" idx="4"/>
          </p:nvPr>
        </p:nvSpPr>
        <p:spPr bwMode="auto">
          <a:xfrm>
            <a:off x="0" y="8839200"/>
            <a:ext cx="3044825" cy="465138"/>
          </a:xfrm>
          <a:prstGeom prst="rect">
            <a:avLst/>
          </a:prstGeom>
          <a:noFill/>
          <a:ln w="9525">
            <a:noFill/>
            <a:miter lim="800000"/>
            <a:headEnd/>
            <a:tailEnd/>
          </a:ln>
        </p:spPr>
        <p:txBody>
          <a:bodyPr vert="horz" wrap="square" lIns="92664" tIns="46332" rIns="92664" bIns="46332" numCol="1" anchor="b" anchorCtr="0" compatLnSpc="1">
            <a:prstTxWarp prst="textNoShape">
              <a:avLst/>
            </a:prstTxWarp>
          </a:bodyPr>
          <a:lstStyle>
            <a:lvl1pPr defTabSz="927331" eaLnBrk="1" fontAlgn="auto" hangingPunct="1">
              <a:spcBef>
                <a:spcPts val="0"/>
              </a:spcBef>
              <a:spcAft>
                <a:spcPts val="0"/>
              </a:spcAft>
              <a:defRPr sz="1300">
                <a:latin typeface="+mn-lt"/>
              </a:defRPr>
            </a:lvl1pPr>
          </a:lstStyle>
          <a:p>
            <a:pPr>
              <a:defRPr/>
            </a:pPr>
            <a:endParaRPr lang="en-US" dirty="0"/>
          </a:p>
        </p:txBody>
      </p:sp>
      <p:sp>
        <p:nvSpPr>
          <p:cNvPr id="4103" name="Rectangle 7">
            <a:extLst>
              <a:ext uri="{FF2B5EF4-FFF2-40B4-BE49-F238E27FC236}">
                <a16:creationId xmlns:a16="http://schemas.microsoft.com/office/drawing/2014/main" id="{03EE89D2-FB98-4ABA-8376-0B51B72725E3}"/>
              </a:ext>
            </a:extLst>
          </p:cNvPr>
          <p:cNvSpPr>
            <a:spLocks noGrp="1" noChangeArrowheads="1"/>
          </p:cNvSpPr>
          <p:nvPr>
            <p:ph type="sldNum" sz="quarter" idx="5"/>
          </p:nvPr>
        </p:nvSpPr>
        <p:spPr bwMode="auto">
          <a:xfrm>
            <a:off x="3973513" y="8839200"/>
            <a:ext cx="3044825" cy="465138"/>
          </a:xfrm>
          <a:prstGeom prst="rect">
            <a:avLst/>
          </a:prstGeom>
          <a:noFill/>
          <a:ln w="9525">
            <a:noFill/>
            <a:miter lim="800000"/>
            <a:headEnd/>
            <a:tailEnd/>
          </a:ln>
        </p:spPr>
        <p:txBody>
          <a:bodyPr vert="horz" wrap="square" lIns="92664" tIns="46332" rIns="92664" bIns="46332" numCol="1" anchor="b" anchorCtr="0" compatLnSpc="1">
            <a:prstTxWarp prst="textNoShape">
              <a:avLst/>
            </a:prstTxWarp>
          </a:bodyPr>
          <a:lstStyle>
            <a:lvl1pPr algn="r" defTabSz="927331" eaLnBrk="1" fontAlgn="auto" hangingPunct="1">
              <a:spcBef>
                <a:spcPts val="0"/>
              </a:spcBef>
              <a:spcAft>
                <a:spcPts val="0"/>
              </a:spcAft>
              <a:defRPr sz="1300">
                <a:latin typeface="+mn-lt"/>
              </a:defRPr>
            </a:lvl1pPr>
          </a:lstStyle>
          <a:p>
            <a:pPr>
              <a:defRPr/>
            </a:pPr>
            <a:fld id="{5A9CF21F-ED3B-46DE-9E52-64FEEC906B19}"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04527B5-AE87-4AC2-A9EF-25D8DE22A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spcBef>
                <a:spcPct val="30000"/>
              </a:spcBef>
              <a:defRPr sz="1200">
                <a:solidFill>
                  <a:schemeClr val="tx1"/>
                </a:solidFill>
                <a:latin typeface="Arial" panose="020B0604020202020204" pitchFamily="34" charset="0"/>
              </a:defRPr>
            </a:lvl1pPr>
            <a:lvl2pPr marL="742950" indent="-285750" defTabSz="927100">
              <a:spcBef>
                <a:spcPct val="30000"/>
              </a:spcBef>
              <a:defRPr sz="1200">
                <a:solidFill>
                  <a:schemeClr val="tx1"/>
                </a:solidFill>
                <a:latin typeface="Arial" panose="020B0604020202020204" pitchFamily="34" charset="0"/>
              </a:defRPr>
            </a:lvl2pPr>
            <a:lvl3pPr marL="1143000" indent="-228600" defTabSz="927100">
              <a:spcBef>
                <a:spcPct val="30000"/>
              </a:spcBef>
              <a:defRPr sz="1200">
                <a:solidFill>
                  <a:schemeClr val="tx1"/>
                </a:solidFill>
                <a:latin typeface="Arial" panose="020B0604020202020204" pitchFamily="34" charset="0"/>
              </a:defRPr>
            </a:lvl3pPr>
            <a:lvl4pPr marL="1600200" indent="-228600" defTabSz="927100">
              <a:spcBef>
                <a:spcPct val="30000"/>
              </a:spcBef>
              <a:defRPr sz="1200">
                <a:solidFill>
                  <a:schemeClr val="tx1"/>
                </a:solidFill>
                <a:latin typeface="Arial" panose="020B0604020202020204" pitchFamily="34" charset="0"/>
              </a:defRPr>
            </a:lvl4pPr>
            <a:lvl5pPr marL="2057400" indent="-228600" defTabSz="927100">
              <a:spcBef>
                <a:spcPct val="30000"/>
              </a:spcBef>
              <a:defRPr sz="1200">
                <a:solidFill>
                  <a:schemeClr val="tx1"/>
                </a:solidFill>
                <a:latin typeface="Arial" panose="020B0604020202020204" pitchFamily="34" charset="0"/>
              </a:defRPr>
            </a:lvl5pPr>
            <a:lvl6pPr marL="2514600" indent="-228600" defTabSz="9271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71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71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7100" eaLnBrk="0" fontAlgn="base" hangingPunct="0">
              <a:spcBef>
                <a:spcPct val="30000"/>
              </a:spcBef>
              <a:spcAft>
                <a:spcPct val="0"/>
              </a:spcAft>
              <a:defRPr sz="1200">
                <a:solidFill>
                  <a:schemeClr val="tx1"/>
                </a:solidFill>
                <a:latin typeface="Arial" panose="020B0604020202020204" pitchFamily="34" charset="0"/>
              </a:defRPr>
            </a:lvl9pPr>
          </a:lstStyle>
          <a:p>
            <a:pPr fontAlgn="base">
              <a:spcBef>
                <a:spcPct val="0"/>
              </a:spcBef>
              <a:spcAft>
                <a:spcPct val="0"/>
              </a:spcAft>
            </a:pPr>
            <a:fld id="{79708310-B58D-4054-874D-E0092FC58868}" type="slidenum">
              <a:rPr lang="en-US" altLang="en-US" sz="1300" smtClean="0"/>
              <a:pPr fontAlgn="base">
                <a:spcBef>
                  <a:spcPct val="0"/>
                </a:spcBef>
                <a:spcAft>
                  <a:spcPct val="0"/>
                </a:spcAft>
              </a:pPr>
              <a:t>1</a:t>
            </a:fld>
            <a:endParaRPr lang="en-US" altLang="en-US" sz="1300" dirty="0"/>
          </a:p>
        </p:txBody>
      </p:sp>
      <p:sp>
        <p:nvSpPr>
          <p:cNvPr id="8195" name="Rectangle 2">
            <a:extLst>
              <a:ext uri="{FF2B5EF4-FFF2-40B4-BE49-F238E27FC236}">
                <a16:creationId xmlns:a16="http://schemas.microsoft.com/office/drawing/2014/main" id="{731A1B9E-5C0D-4BD2-B64F-743C1209FAF4}"/>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1DB1259E-411D-4868-A1CC-62FDA5D909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Cromwell (rail); Bush Street; Old Court (rail)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9CF21F-ED3B-46DE-9E52-64FEEC906B19}" type="slidenum">
              <a:rPr lang="en-US" smtClean="0"/>
              <a:pPr>
                <a:defRPr/>
              </a:pPr>
              <a:t>12</a:t>
            </a:fld>
            <a:endParaRPr lang="en-US" dirty="0"/>
          </a:p>
        </p:txBody>
      </p:sp>
    </p:spTree>
    <p:extLst>
      <p:ext uri="{BB962C8B-B14F-4D97-AF65-F5344CB8AC3E}">
        <p14:creationId xmlns:p14="http://schemas.microsoft.com/office/powerpoint/2010/main" val="1469179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357B6B45-94A3-460B-BF45-1BE71A229657}"/>
              </a:ext>
            </a:extLst>
          </p:cNvPr>
          <p:cNvGrpSpPr>
            <a:grpSpLocks/>
          </p:cNvGrpSpPr>
          <p:nvPr/>
        </p:nvGrpSpPr>
        <p:grpSpPr bwMode="auto">
          <a:xfrm>
            <a:off x="-7938" y="-7938"/>
            <a:ext cx="9170988" cy="6873876"/>
            <a:chOff x="-8466" y="-8468"/>
            <a:chExt cx="9171316" cy="6874935"/>
          </a:xfrm>
        </p:grpSpPr>
        <p:cxnSp>
          <p:nvCxnSpPr>
            <p:cNvPr id="5" name="Straight Connector 4">
              <a:extLst>
                <a:ext uri="{FF2B5EF4-FFF2-40B4-BE49-F238E27FC236}">
                  <a16:creationId xmlns:a16="http://schemas.microsoft.com/office/drawing/2014/main" id="{E34A927B-3400-49C2-9424-D8BE8E96625D}"/>
                </a:ext>
              </a:extLst>
            </p:cNvPr>
            <p:cNvCxnSpPr/>
            <p:nvPr/>
          </p:nvCxnSpPr>
          <p:spPr>
            <a:xfrm flipV="1">
              <a:off x="5130456"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37662B5-D27A-4537-958E-F397E3B6C6B9}"/>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 name="Freeform 29">
              <a:extLst>
                <a:ext uri="{FF2B5EF4-FFF2-40B4-BE49-F238E27FC236}">
                  <a16:creationId xmlns:a16="http://schemas.microsoft.com/office/drawing/2014/main" id="{5BE43E7F-25CE-4821-B318-7ADAA6E297FE}"/>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30">
              <a:extLst>
                <a:ext uri="{FF2B5EF4-FFF2-40B4-BE49-F238E27FC236}">
                  <a16:creationId xmlns:a16="http://schemas.microsoft.com/office/drawing/2014/main" id="{5AEF2BEF-BD56-485A-8863-0B5A32B03F4B}"/>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31">
              <a:extLst>
                <a:ext uri="{FF2B5EF4-FFF2-40B4-BE49-F238E27FC236}">
                  <a16:creationId xmlns:a16="http://schemas.microsoft.com/office/drawing/2014/main" id="{7804FF3E-AC46-41C4-82CB-91BC02DE1976}"/>
                </a:ext>
              </a:extLst>
            </p:cNvPr>
            <p:cNvSpPr/>
            <p:nvPr/>
          </p:nvSpPr>
          <p:spPr>
            <a:xfrm>
              <a:off x="6638635"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32">
              <a:extLst>
                <a:ext uri="{FF2B5EF4-FFF2-40B4-BE49-F238E27FC236}">
                  <a16:creationId xmlns:a16="http://schemas.microsoft.com/office/drawing/2014/main" id="{1C96C81E-2958-4707-9E56-98F3104D9C78}"/>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33">
              <a:extLst>
                <a:ext uri="{FF2B5EF4-FFF2-40B4-BE49-F238E27FC236}">
                  <a16:creationId xmlns:a16="http://schemas.microsoft.com/office/drawing/2014/main" id="{D8C1BBFA-FAFB-4914-A017-E6905D0A4D4C}"/>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34">
              <a:extLst>
                <a:ext uri="{FF2B5EF4-FFF2-40B4-BE49-F238E27FC236}">
                  <a16:creationId xmlns:a16="http://schemas.microsoft.com/office/drawing/2014/main" id="{057D9BB1-6449-43B6-91A8-04E4DA2FC39A}"/>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35">
              <a:extLst>
                <a:ext uri="{FF2B5EF4-FFF2-40B4-BE49-F238E27FC236}">
                  <a16:creationId xmlns:a16="http://schemas.microsoft.com/office/drawing/2014/main" id="{F35103F2-E270-4A68-884F-779AD80F84C5}"/>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7">
              <a:extLst>
                <a:ext uri="{FF2B5EF4-FFF2-40B4-BE49-F238E27FC236}">
                  <a16:creationId xmlns:a16="http://schemas.microsoft.com/office/drawing/2014/main" id="{F8E5F730-73BA-45ED-8005-A183188972CF}"/>
                </a:ext>
              </a:extLst>
            </p:cNvPr>
            <p:cNvSpPr/>
            <p:nvPr/>
          </p:nvSpPr>
          <p:spPr>
            <a:xfrm>
              <a:off x="-8466" y="-8468"/>
              <a:ext cx="863632"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E421838C-52A7-4D69-BE77-BEC77B4133FD}"/>
              </a:ext>
            </a:extLst>
          </p:cNvPr>
          <p:cNvSpPr>
            <a:spLocks noGrp="1"/>
          </p:cNvSpPr>
          <p:nvPr>
            <p:ph type="dt" sz="half" idx="10"/>
          </p:nvPr>
        </p:nvSpPr>
        <p:spPr/>
        <p:txBody>
          <a:bodyPr/>
          <a:lstStyle>
            <a:lvl1pPr>
              <a:defRPr/>
            </a:lvl1pPr>
          </a:lstStyle>
          <a:p>
            <a:pPr>
              <a:defRPr/>
            </a:pPr>
            <a:endParaRPr lang="en-US" dirty="0"/>
          </a:p>
        </p:txBody>
      </p:sp>
      <p:sp>
        <p:nvSpPr>
          <p:cNvPr id="16" name="Footer Placeholder 4">
            <a:extLst>
              <a:ext uri="{FF2B5EF4-FFF2-40B4-BE49-F238E27FC236}">
                <a16:creationId xmlns:a16="http://schemas.microsoft.com/office/drawing/2014/main" id="{367F0A83-D393-49E3-838D-745B63F91DD9}"/>
              </a:ext>
            </a:extLst>
          </p:cNvPr>
          <p:cNvSpPr>
            <a:spLocks noGrp="1"/>
          </p:cNvSpPr>
          <p:nvPr>
            <p:ph type="ftr" sz="quarter" idx="11"/>
          </p:nvPr>
        </p:nvSpPr>
        <p:spPr/>
        <p:txBody>
          <a:bodyPr/>
          <a:lstStyle>
            <a:lvl1pPr>
              <a:defRPr/>
            </a:lvl1pPr>
          </a:lstStyle>
          <a:p>
            <a:pPr>
              <a:defRPr/>
            </a:pPr>
            <a:endParaRPr lang="en-US" dirty="0"/>
          </a:p>
        </p:txBody>
      </p:sp>
      <p:sp>
        <p:nvSpPr>
          <p:cNvPr id="17" name="Slide Number Placeholder 5">
            <a:extLst>
              <a:ext uri="{FF2B5EF4-FFF2-40B4-BE49-F238E27FC236}">
                <a16:creationId xmlns:a16="http://schemas.microsoft.com/office/drawing/2014/main" id="{D2FB6FDC-E60C-4920-B81F-168FEBCC3B5D}"/>
              </a:ext>
            </a:extLst>
          </p:cNvPr>
          <p:cNvSpPr>
            <a:spLocks noGrp="1"/>
          </p:cNvSpPr>
          <p:nvPr>
            <p:ph type="sldNum" sz="quarter" idx="12"/>
          </p:nvPr>
        </p:nvSpPr>
        <p:spPr/>
        <p:txBody>
          <a:bodyPr/>
          <a:lstStyle>
            <a:lvl1pPr>
              <a:defRPr/>
            </a:lvl1pPr>
          </a:lstStyle>
          <a:p>
            <a:pPr>
              <a:defRPr/>
            </a:pPr>
            <a:fld id="{A3F65F33-79FE-43C5-BCD6-4D7E8E9B190B}" type="slidenum">
              <a:rPr lang="en-US"/>
              <a:pPr>
                <a:defRPr/>
              </a:pPr>
              <a:t>‹#›</a:t>
            </a:fld>
            <a:endParaRPr lang="en-US" dirty="0"/>
          </a:p>
        </p:txBody>
      </p:sp>
    </p:spTree>
    <p:extLst>
      <p:ext uri="{BB962C8B-B14F-4D97-AF65-F5344CB8AC3E}">
        <p14:creationId xmlns:p14="http://schemas.microsoft.com/office/powerpoint/2010/main" val="80154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0B0895-3444-4971-A5EA-71A35F0FEDB8}"/>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F6866D92-DCC5-4CF1-BCD0-409F1892813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1FDECC0-6838-453B-BBAF-A502B2CE9BA6}"/>
              </a:ext>
            </a:extLst>
          </p:cNvPr>
          <p:cNvSpPr>
            <a:spLocks noGrp="1"/>
          </p:cNvSpPr>
          <p:nvPr>
            <p:ph type="sldNum" sz="quarter" idx="12"/>
          </p:nvPr>
        </p:nvSpPr>
        <p:spPr/>
        <p:txBody>
          <a:bodyPr/>
          <a:lstStyle>
            <a:lvl1pPr>
              <a:defRPr/>
            </a:lvl1pPr>
          </a:lstStyle>
          <a:p>
            <a:pPr>
              <a:defRPr/>
            </a:pPr>
            <a:fld id="{74D2F8C2-6DE0-4DEC-A45D-5E6C15A39318}" type="slidenum">
              <a:rPr lang="en-US"/>
              <a:pPr>
                <a:defRPr/>
              </a:pPr>
              <a:t>‹#›</a:t>
            </a:fld>
            <a:endParaRPr lang="en-US" dirty="0"/>
          </a:p>
        </p:txBody>
      </p:sp>
    </p:spTree>
    <p:extLst>
      <p:ext uri="{BB962C8B-B14F-4D97-AF65-F5344CB8AC3E}">
        <p14:creationId xmlns:p14="http://schemas.microsoft.com/office/powerpoint/2010/main" val="284251912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5BDC46-8A3B-4C37-A786-5E9293638B4E}"/>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77A0268D-2309-4286-B553-22B91B842605}"/>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9FE0F5"/>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84EFE2B7-A19B-490F-875A-C26CF6F181AC}"/>
              </a:ext>
            </a:extLst>
          </p:cNvPr>
          <p:cNvSpPr>
            <a:spLocks noGrp="1"/>
          </p:cNvSpPr>
          <p:nvPr>
            <p:ph type="dt" sz="half" idx="14"/>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10357117-C2E5-457A-BBF0-24B94FBE437C}"/>
              </a:ext>
            </a:extLst>
          </p:cNvPr>
          <p:cNvSpPr>
            <a:spLocks noGrp="1"/>
          </p:cNvSpPr>
          <p:nvPr>
            <p:ph type="ftr" sz="quarter" idx="15"/>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FE03424E-209D-4FF5-8DD3-9C4E4AF10801}"/>
              </a:ext>
            </a:extLst>
          </p:cNvPr>
          <p:cNvSpPr>
            <a:spLocks noGrp="1"/>
          </p:cNvSpPr>
          <p:nvPr>
            <p:ph type="sldNum" sz="quarter" idx="16"/>
          </p:nvPr>
        </p:nvSpPr>
        <p:spPr/>
        <p:txBody>
          <a:bodyPr/>
          <a:lstStyle>
            <a:lvl1pPr>
              <a:defRPr/>
            </a:lvl1pPr>
          </a:lstStyle>
          <a:p>
            <a:pPr>
              <a:defRPr/>
            </a:pPr>
            <a:fld id="{251D6542-7E51-453A-AA3D-0B6595907FE3}" type="slidenum">
              <a:rPr lang="en-US"/>
              <a:pPr>
                <a:defRPr/>
              </a:pPr>
              <a:t>‹#›</a:t>
            </a:fld>
            <a:endParaRPr lang="en-US" dirty="0"/>
          </a:p>
        </p:txBody>
      </p:sp>
    </p:spTree>
    <p:extLst>
      <p:ext uri="{BB962C8B-B14F-4D97-AF65-F5344CB8AC3E}">
        <p14:creationId xmlns:p14="http://schemas.microsoft.com/office/powerpoint/2010/main" val="426929945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0CE760-FB96-4AC4-8A43-2B48E2705DC2}"/>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3AB846E3-7C0B-4690-BF14-CDB14421B87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5D6A66D-B0DD-4796-AD77-44D6379E4221}"/>
              </a:ext>
            </a:extLst>
          </p:cNvPr>
          <p:cNvSpPr>
            <a:spLocks noGrp="1"/>
          </p:cNvSpPr>
          <p:nvPr>
            <p:ph type="sldNum" sz="quarter" idx="12"/>
          </p:nvPr>
        </p:nvSpPr>
        <p:spPr/>
        <p:txBody>
          <a:bodyPr/>
          <a:lstStyle>
            <a:lvl1pPr>
              <a:defRPr/>
            </a:lvl1pPr>
          </a:lstStyle>
          <a:p>
            <a:pPr>
              <a:defRPr/>
            </a:pPr>
            <a:fld id="{CB213899-0E84-417F-B3AA-4E8CD2F8FF2A}" type="slidenum">
              <a:rPr lang="en-US"/>
              <a:pPr>
                <a:defRPr/>
              </a:pPr>
              <a:t>‹#›</a:t>
            </a:fld>
            <a:endParaRPr lang="en-US" dirty="0"/>
          </a:p>
        </p:txBody>
      </p:sp>
    </p:spTree>
    <p:extLst>
      <p:ext uri="{BB962C8B-B14F-4D97-AF65-F5344CB8AC3E}">
        <p14:creationId xmlns:p14="http://schemas.microsoft.com/office/powerpoint/2010/main" val="29847291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04723-FED2-40CF-9768-ABECC93EA0A2}"/>
              </a:ext>
            </a:extLst>
          </p:cNvPr>
          <p:cNvSpPr txBox="1">
            <a:spLocks noChangeArrowheads="1"/>
          </p:cNvSpPr>
          <p:nvPr/>
        </p:nvSpPr>
        <p:spPr bwMode="auto">
          <a:xfrm>
            <a:off x="482600" y="790575"/>
            <a:ext cx="4572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9FE0F5"/>
                </a:solidFill>
                <a:latin typeface="Arial" panose="020B0604020202020204" pitchFamily="34" charset="0"/>
              </a:rPr>
              <a:t>“</a:t>
            </a:r>
          </a:p>
        </p:txBody>
      </p:sp>
      <p:sp>
        <p:nvSpPr>
          <p:cNvPr id="6" name="TextBox 5">
            <a:extLst>
              <a:ext uri="{FF2B5EF4-FFF2-40B4-BE49-F238E27FC236}">
                <a16:creationId xmlns:a16="http://schemas.microsoft.com/office/drawing/2014/main" id="{9AF32C6F-4F13-4EAD-BC92-1522E39621D2}"/>
              </a:ext>
            </a:extLst>
          </p:cNvPr>
          <p:cNvSpPr txBox="1">
            <a:spLocks noChangeArrowheads="1"/>
          </p:cNvSpPr>
          <p:nvPr/>
        </p:nvSpPr>
        <p:spPr bwMode="auto">
          <a:xfrm>
            <a:off x="6748463" y="2886075"/>
            <a:ext cx="4572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9FE0F5"/>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4DD3459-C8F2-4A49-B127-2EDE570D2BCF}"/>
              </a:ext>
            </a:extLst>
          </p:cNvPr>
          <p:cNvSpPr>
            <a:spLocks noGrp="1"/>
          </p:cNvSpPr>
          <p:nvPr>
            <p:ph type="dt" sz="half" idx="14"/>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CF07D7DE-5CF5-4069-989D-3A7AE5417065}"/>
              </a:ext>
            </a:extLst>
          </p:cNvPr>
          <p:cNvSpPr>
            <a:spLocks noGrp="1"/>
          </p:cNvSpPr>
          <p:nvPr>
            <p:ph type="ftr" sz="quarter" idx="15"/>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33CCBE1C-F733-4396-8C8C-561D962C614D}"/>
              </a:ext>
            </a:extLst>
          </p:cNvPr>
          <p:cNvSpPr>
            <a:spLocks noGrp="1"/>
          </p:cNvSpPr>
          <p:nvPr>
            <p:ph type="sldNum" sz="quarter" idx="16"/>
          </p:nvPr>
        </p:nvSpPr>
        <p:spPr/>
        <p:txBody>
          <a:bodyPr/>
          <a:lstStyle>
            <a:lvl1pPr>
              <a:defRPr/>
            </a:lvl1pPr>
          </a:lstStyle>
          <a:p>
            <a:pPr>
              <a:defRPr/>
            </a:pPr>
            <a:fld id="{4E8C911B-3B10-484B-8974-D17703786D0E}" type="slidenum">
              <a:rPr lang="en-US"/>
              <a:pPr>
                <a:defRPr/>
              </a:pPr>
              <a:t>‹#›</a:t>
            </a:fld>
            <a:endParaRPr lang="en-US" dirty="0"/>
          </a:p>
        </p:txBody>
      </p:sp>
    </p:spTree>
    <p:extLst>
      <p:ext uri="{BB962C8B-B14F-4D97-AF65-F5344CB8AC3E}">
        <p14:creationId xmlns:p14="http://schemas.microsoft.com/office/powerpoint/2010/main" val="58785625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A62D025B-6867-440D-9991-0A55AF99A26D}"/>
              </a:ext>
            </a:extLst>
          </p:cNvPr>
          <p:cNvSpPr>
            <a:spLocks noGrp="1"/>
          </p:cNvSpPr>
          <p:nvPr>
            <p:ph type="dt" sz="half" idx="14"/>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0574C6EF-36BF-471A-ABE1-27C8EA573178}"/>
              </a:ext>
            </a:extLst>
          </p:cNvPr>
          <p:cNvSpPr>
            <a:spLocks noGrp="1"/>
          </p:cNvSpPr>
          <p:nvPr>
            <p:ph type="ftr" sz="quarter" idx="15"/>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56CA960-6E01-4D11-86FE-B4907335BBC6}"/>
              </a:ext>
            </a:extLst>
          </p:cNvPr>
          <p:cNvSpPr>
            <a:spLocks noGrp="1"/>
          </p:cNvSpPr>
          <p:nvPr>
            <p:ph type="sldNum" sz="quarter" idx="16"/>
          </p:nvPr>
        </p:nvSpPr>
        <p:spPr/>
        <p:txBody>
          <a:bodyPr/>
          <a:lstStyle>
            <a:lvl1pPr>
              <a:defRPr/>
            </a:lvl1pPr>
          </a:lstStyle>
          <a:p>
            <a:pPr>
              <a:defRPr/>
            </a:pPr>
            <a:fld id="{B6003F62-DCC3-47F5-93A1-B7C810E7204A}" type="slidenum">
              <a:rPr lang="en-US"/>
              <a:pPr>
                <a:defRPr/>
              </a:pPr>
              <a:t>‹#›</a:t>
            </a:fld>
            <a:endParaRPr lang="en-US" dirty="0"/>
          </a:p>
        </p:txBody>
      </p:sp>
    </p:spTree>
    <p:extLst>
      <p:ext uri="{BB962C8B-B14F-4D97-AF65-F5344CB8AC3E}">
        <p14:creationId xmlns:p14="http://schemas.microsoft.com/office/powerpoint/2010/main" val="400471179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08EC2C0-D088-4FB0-B852-954021262A20}"/>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BAE526F7-521F-473E-9AFE-1F58A1922CC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4CEA2B3-D5D6-4B0B-B504-753F172B6832}"/>
              </a:ext>
            </a:extLst>
          </p:cNvPr>
          <p:cNvSpPr>
            <a:spLocks noGrp="1"/>
          </p:cNvSpPr>
          <p:nvPr>
            <p:ph type="sldNum" sz="quarter" idx="12"/>
          </p:nvPr>
        </p:nvSpPr>
        <p:spPr/>
        <p:txBody>
          <a:bodyPr/>
          <a:lstStyle>
            <a:lvl1pPr>
              <a:defRPr/>
            </a:lvl1pPr>
          </a:lstStyle>
          <a:p>
            <a:pPr>
              <a:defRPr/>
            </a:pPr>
            <a:fld id="{D9068E62-4E05-4F16-BD63-983FAB1265E2}" type="slidenum">
              <a:rPr lang="en-US"/>
              <a:pPr>
                <a:defRPr/>
              </a:pPr>
              <a:t>‹#›</a:t>
            </a:fld>
            <a:endParaRPr lang="en-US" dirty="0"/>
          </a:p>
        </p:txBody>
      </p:sp>
    </p:spTree>
    <p:extLst>
      <p:ext uri="{BB962C8B-B14F-4D97-AF65-F5344CB8AC3E}">
        <p14:creationId xmlns:p14="http://schemas.microsoft.com/office/powerpoint/2010/main" val="2740668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AE9DC3-FCF8-4828-B4C3-04DDA540A45D}"/>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A9C1C865-2D0E-4936-B0DF-347C12707F86}"/>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DB8AAD3-EDC2-4701-ADB7-EA95A81AB2BD}"/>
              </a:ext>
            </a:extLst>
          </p:cNvPr>
          <p:cNvSpPr>
            <a:spLocks noGrp="1"/>
          </p:cNvSpPr>
          <p:nvPr>
            <p:ph type="sldNum" sz="quarter" idx="12"/>
          </p:nvPr>
        </p:nvSpPr>
        <p:spPr/>
        <p:txBody>
          <a:bodyPr/>
          <a:lstStyle>
            <a:lvl1pPr>
              <a:defRPr/>
            </a:lvl1pPr>
          </a:lstStyle>
          <a:p>
            <a:pPr>
              <a:defRPr/>
            </a:pPr>
            <a:fld id="{C9E40F00-A91A-4B0D-9C1C-8BEB864A83D7}" type="slidenum">
              <a:rPr lang="en-US"/>
              <a:pPr>
                <a:defRPr/>
              </a:pPr>
              <a:t>‹#›</a:t>
            </a:fld>
            <a:endParaRPr lang="en-US" dirty="0"/>
          </a:p>
        </p:txBody>
      </p:sp>
    </p:spTree>
    <p:extLst>
      <p:ext uri="{BB962C8B-B14F-4D97-AF65-F5344CB8AC3E}">
        <p14:creationId xmlns:p14="http://schemas.microsoft.com/office/powerpoint/2010/main" val="307264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721EE9F-B214-4EF3-8B03-3947CD9C7647}"/>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6FF8CEC1-4D56-4441-BA81-8F139D6FA15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2537A7C-3B1A-4A47-907F-C4D93B373D4A}"/>
              </a:ext>
            </a:extLst>
          </p:cNvPr>
          <p:cNvSpPr>
            <a:spLocks noGrp="1"/>
          </p:cNvSpPr>
          <p:nvPr>
            <p:ph type="sldNum" sz="quarter" idx="12"/>
          </p:nvPr>
        </p:nvSpPr>
        <p:spPr/>
        <p:txBody>
          <a:bodyPr/>
          <a:lstStyle>
            <a:lvl1pPr>
              <a:defRPr/>
            </a:lvl1pPr>
          </a:lstStyle>
          <a:p>
            <a:pPr>
              <a:defRPr/>
            </a:pPr>
            <a:fld id="{6B332E90-3044-495B-833B-3514AE6F8291}" type="slidenum">
              <a:rPr lang="en-US"/>
              <a:pPr>
                <a:defRPr/>
              </a:pPr>
              <a:t>‹#›</a:t>
            </a:fld>
            <a:endParaRPr lang="en-US" dirty="0"/>
          </a:p>
        </p:txBody>
      </p:sp>
    </p:spTree>
    <p:extLst>
      <p:ext uri="{BB962C8B-B14F-4D97-AF65-F5344CB8AC3E}">
        <p14:creationId xmlns:p14="http://schemas.microsoft.com/office/powerpoint/2010/main" val="344370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6E5F4E-E871-4A3C-831B-CD2B8658C2D1}"/>
              </a:ext>
            </a:extLst>
          </p:cNvPr>
          <p:cNvSpPr>
            <a:spLocks noGrp="1"/>
          </p:cNvSpPr>
          <p:nvPr>
            <p:ph type="dt" sz="half" idx="10"/>
          </p:nvPr>
        </p:nvSpPr>
        <p:spPr/>
        <p:txBody>
          <a:bodyPr/>
          <a:lstStyle>
            <a:lvl1pPr>
              <a:defRPr/>
            </a:lvl1pPr>
          </a:lstStyle>
          <a:p>
            <a:pPr>
              <a:defRPr/>
            </a:pPr>
            <a:endParaRPr lang="en-US" dirty="0"/>
          </a:p>
        </p:txBody>
      </p:sp>
      <p:sp>
        <p:nvSpPr>
          <p:cNvPr id="5" name="Footer Placeholder 4">
            <a:extLst>
              <a:ext uri="{FF2B5EF4-FFF2-40B4-BE49-F238E27FC236}">
                <a16:creationId xmlns:a16="http://schemas.microsoft.com/office/drawing/2014/main" id="{EE776D6B-AFA5-44CD-8D98-9229B800251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704F6F1-4984-43A9-8A66-3D785BC4EF88}"/>
              </a:ext>
            </a:extLst>
          </p:cNvPr>
          <p:cNvSpPr>
            <a:spLocks noGrp="1"/>
          </p:cNvSpPr>
          <p:nvPr>
            <p:ph type="sldNum" sz="quarter" idx="12"/>
          </p:nvPr>
        </p:nvSpPr>
        <p:spPr/>
        <p:txBody>
          <a:bodyPr/>
          <a:lstStyle>
            <a:lvl1pPr>
              <a:defRPr/>
            </a:lvl1pPr>
          </a:lstStyle>
          <a:p>
            <a:pPr>
              <a:defRPr/>
            </a:pPr>
            <a:fld id="{CFE9BA8D-CA2D-4D6A-99A7-78B71B342B4D}" type="slidenum">
              <a:rPr lang="en-US"/>
              <a:pPr>
                <a:defRPr/>
              </a:pPr>
              <a:t>‹#›</a:t>
            </a:fld>
            <a:endParaRPr lang="en-US" dirty="0"/>
          </a:p>
        </p:txBody>
      </p:sp>
    </p:spTree>
    <p:extLst>
      <p:ext uri="{BB962C8B-B14F-4D97-AF65-F5344CB8AC3E}">
        <p14:creationId xmlns:p14="http://schemas.microsoft.com/office/powerpoint/2010/main" val="118059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ABB731EC-133F-43D3-9C73-16052A67FA87}"/>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DE32287B-2FD9-4C2E-A672-45EE31BFDAF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AB272ED-AE0E-4138-B358-BAA69A515159}"/>
              </a:ext>
            </a:extLst>
          </p:cNvPr>
          <p:cNvSpPr>
            <a:spLocks noGrp="1"/>
          </p:cNvSpPr>
          <p:nvPr>
            <p:ph type="sldNum" sz="quarter" idx="12"/>
          </p:nvPr>
        </p:nvSpPr>
        <p:spPr/>
        <p:txBody>
          <a:bodyPr/>
          <a:lstStyle>
            <a:lvl1pPr>
              <a:defRPr/>
            </a:lvl1pPr>
          </a:lstStyle>
          <a:p>
            <a:pPr>
              <a:defRPr/>
            </a:pPr>
            <a:fld id="{3AF9A73B-AFE4-4B3B-9365-F4DCC09C1205}" type="slidenum">
              <a:rPr lang="en-US"/>
              <a:pPr>
                <a:defRPr/>
              </a:pPr>
              <a:t>‹#›</a:t>
            </a:fld>
            <a:endParaRPr lang="en-US" dirty="0"/>
          </a:p>
        </p:txBody>
      </p:sp>
    </p:spTree>
    <p:extLst>
      <p:ext uri="{BB962C8B-B14F-4D97-AF65-F5344CB8AC3E}">
        <p14:creationId xmlns:p14="http://schemas.microsoft.com/office/powerpoint/2010/main" val="375120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E7F3D03-213F-4AC0-AE9D-4F9179D54CA1}"/>
              </a:ext>
            </a:extLst>
          </p:cNvPr>
          <p:cNvSpPr>
            <a:spLocks noGrp="1"/>
          </p:cNvSpPr>
          <p:nvPr>
            <p:ph type="dt" sz="half" idx="10"/>
          </p:nvPr>
        </p:nvSpPr>
        <p:spPr/>
        <p:txBody>
          <a:bodyPr/>
          <a:lstStyle>
            <a:lvl1pPr>
              <a:defRPr/>
            </a:lvl1pPr>
          </a:lstStyle>
          <a:p>
            <a:pPr>
              <a:defRPr/>
            </a:pPr>
            <a:endParaRPr lang="en-US" dirty="0"/>
          </a:p>
        </p:txBody>
      </p:sp>
      <p:sp>
        <p:nvSpPr>
          <p:cNvPr id="8" name="Footer Placeholder 4">
            <a:extLst>
              <a:ext uri="{FF2B5EF4-FFF2-40B4-BE49-F238E27FC236}">
                <a16:creationId xmlns:a16="http://schemas.microsoft.com/office/drawing/2014/main" id="{B0262730-684D-43AB-A505-896FCDF32E67}"/>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00A48741-9AC1-45FB-B5FB-D0A3CDF55DA6}"/>
              </a:ext>
            </a:extLst>
          </p:cNvPr>
          <p:cNvSpPr>
            <a:spLocks noGrp="1"/>
          </p:cNvSpPr>
          <p:nvPr>
            <p:ph type="sldNum" sz="quarter" idx="12"/>
          </p:nvPr>
        </p:nvSpPr>
        <p:spPr/>
        <p:txBody>
          <a:bodyPr/>
          <a:lstStyle>
            <a:lvl1pPr>
              <a:defRPr/>
            </a:lvl1pPr>
          </a:lstStyle>
          <a:p>
            <a:pPr>
              <a:defRPr/>
            </a:pPr>
            <a:fld id="{C07F9DF7-8087-4823-9546-EE3CFBE15833}" type="slidenum">
              <a:rPr lang="en-US"/>
              <a:pPr>
                <a:defRPr/>
              </a:pPr>
              <a:t>‹#›</a:t>
            </a:fld>
            <a:endParaRPr lang="en-US" dirty="0"/>
          </a:p>
        </p:txBody>
      </p:sp>
    </p:spTree>
    <p:extLst>
      <p:ext uri="{BB962C8B-B14F-4D97-AF65-F5344CB8AC3E}">
        <p14:creationId xmlns:p14="http://schemas.microsoft.com/office/powerpoint/2010/main" val="1150927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9DAF0AC-7FA8-4D44-86EF-FA0CFB64F862}"/>
              </a:ext>
            </a:extLst>
          </p:cNvPr>
          <p:cNvSpPr>
            <a:spLocks noGrp="1"/>
          </p:cNvSpPr>
          <p:nvPr>
            <p:ph type="dt" sz="half" idx="10"/>
          </p:nvPr>
        </p:nvSpPr>
        <p:spPr/>
        <p:txBody>
          <a:bodyPr/>
          <a:lstStyle>
            <a:lvl1pPr>
              <a:defRPr/>
            </a:lvl1pPr>
          </a:lstStyle>
          <a:p>
            <a:pPr>
              <a:defRPr/>
            </a:pPr>
            <a:endParaRPr lang="en-US" dirty="0"/>
          </a:p>
        </p:txBody>
      </p:sp>
      <p:sp>
        <p:nvSpPr>
          <p:cNvPr id="4" name="Footer Placeholder 4">
            <a:extLst>
              <a:ext uri="{FF2B5EF4-FFF2-40B4-BE49-F238E27FC236}">
                <a16:creationId xmlns:a16="http://schemas.microsoft.com/office/drawing/2014/main" id="{0B91A047-BDF3-46CC-ACBA-1CADA7547D74}"/>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3AF4A9E6-3096-471D-9C6D-89E530CFE61F}"/>
              </a:ext>
            </a:extLst>
          </p:cNvPr>
          <p:cNvSpPr>
            <a:spLocks noGrp="1"/>
          </p:cNvSpPr>
          <p:nvPr>
            <p:ph type="sldNum" sz="quarter" idx="12"/>
          </p:nvPr>
        </p:nvSpPr>
        <p:spPr/>
        <p:txBody>
          <a:bodyPr/>
          <a:lstStyle>
            <a:lvl1pPr>
              <a:defRPr/>
            </a:lvl1pPr>
          </a:lstStyle>
          <a:p>
            <a:pPr>
              <a:defRPr/>
            </a:pPr>
            <a:fld id="{9242002E-EAD9-4C9F-864D-1F00CF56F7A5}" type="slidenum">
              <a:rPr lang="en-US"/>
              <a:pPr>
                <a:defRPr/>
              </a:pPr>
              <a:t>‹#›</a:t>
            </a:fld>
            <a:endParaRPr lang="en-US" dirty="0"/>
          </a:p>
        </p:txBody>
      </p:sp>
    </p:spTree>
    <p:extLst>
      <p:ext uri="{BB962C8B-B14F-4D97-AF65-F5344CB8AC3E}">
        <p14:creationId xmlns:p14="http://schemas.microsoft.com/office/powerpoint/2010/main" val="239609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EF051E-7BE0-4876-8250-0E8649551442}"/>
              </a:ext>
            </a:extLst>
          </p:cNvPr>
          <p:cNvSpPr>
            <a:spLocks noGrp="1"/>
          </p:cNvSpPr>
          <p:nvPr>
            <p:ph type="dt" sz="half" idx="10"/>
          </p:nvPr>
        </p:nvSpPr>
        <p:spPr/>
        <p:txBody>
          <a:bodyPr/>
          <a:lstStyle>
            <a:lvl1pPr>
              <a:defRPr/>
            </a:lvl1pPr>
          </a:lstStyle>
          <a:p>
            <a:pPr>
              <a:defRPr/>
            </a:pPr>
            <a:endParaRPr lang="en-US" dirty="0"/>
          </a:p>
        </p:txBody>
      </p:sp>
      <p:sp>
        <p:nvSpPr>
          <p:cNvPr id="3" name="Footer Placeholder 4">
            <a:extLst>
              <a:ext uri="{FF2B5EF4-FFF2-40B4-BE49-F238E27FC236}">
                <a16:creationId xmlns:a16="http://schemas.microsoft.com/office/drawing/2014/main" id="{426419F1-F3C2-4DAB-AF7D-D7D9C4503823}"/>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1EEDA0B2-EBFA-4784-A735-62F79F6AB586}"/>
              </a:ext>
            </a:extLst>
          </p:cNvPr>
          <p:cNvSpPr>
            <a:spLocks noGrp="1"/>
          </p:cNvSpPr>
          <p:nvPr>
            <p:ph type="sldNum" sz="quarter" idx="12"/>
          </p:nvPr>
        </p:nvSpPr>
        <p:spPr/>
        <p:txBody>
          <a:bodyPr/>
          <a:lstStyle>
            <a:lvl1pPr>
              <a:defRPr/>
            </a:lvl1pPr>
          </a:lstStyle>
          <a:p>
            <a:pPr>
              <a:defRPr/>
            </a:pPr>
            <a:fld id="{2BABE49F-AF18-42FA-A9EC-01B572489166}" type="slidenum">
              <a:rPr lang="en-US"/>
              <a:pPr>
                <a:defRPr/>
              </a:pPr>
              <a:t>‹#›</a:t>
            </a:fld>
            <a:endParaRPr lang="en-US" dirty="0"/>
          </a:p>
        </p:txBody>
      </p:sp>
    </p:spTree>
    <p:extLst>
      <p:ext uri="{BB962C8B-B14F-4D97-AF65-F5344CB8AC3E}">
        <p14:creationId xmlns:p14="http://schemas.microsoft.com/office/powerpoint/2010/main" val="185197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E0E7CD01-4A02-42E7-B53C-D7E79E05548D}"/>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37000276-7D73-44BD-89D8-CC2C0D29FEA7}"/>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451481B-BEFA-4107-9314-1573C4315A85}"/>
              </a:ext>
            </a:extLst>
          </p:cNvPr>
          <p:cNvSpPr>
            <a:spLocks noGrp="1"/>
          </p:cNvSpPr>
          <p:nvPr>
            <p:ph type="sldNum" sz="quarter" idx="12"/>
          </p:nvPr>
        </p:nvSpPr>
        <p:spPr/>
        <p:txBody>
          <a:bodyPr/>
          <a:lstStyle>
            <a:lvl1pPr>
              <a:defRPr/>
            </a:lvl1pPr>
          </a:lstStyle>
          <a:p>
            <a:pPr>
              <a:defRPr/>
            </a:pPr>
            <a:fld id="{B44B0D86-0821-4C8F-A2F8-73EF1922742B}" type="slidenum">
              <a:rPr lang="en-US"/>
              <a:pPr>
                <a:defRPr/>
              </a:pPr>
              <a:t>‹#›</a:t>
            </a:fld>
            <a:endParaRPr lang="en-US" dirty="0"/>
          </a:p>
        </p:txBody>
      </p:sp>
    </p:spTree>
    <p:extLst>
      <p:ext uri="{BB962C8B-B14F-4D97-AF65-F5344CB8AC3E}">
        <p14:creationId xmlns:p14="http://schemas.microsoft.com/office/powerpoint/2010/main" val="412513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3673415-128D-41E9-910F-75837BFB6BB4}"/>
              </a:ext>
            </a:extLst>
          </p:cNvPr>
          <p:cNvSpPr>
            <a:spLocks noGrp="1"/>
          </p:cNvSpPr>
          <p:nvPr>
            <p:ph type="dt" sz="half" idx="10"/>
          </p:nvPr>
        </p:nvSpPr>
        <p:spPr/>
        <p:txBody>
          <a:bodyPr/>
          <a:lstStyle>
            <a:lvl1pPr>
              <a:defRPr/>
            </a:lvl1pPr>
          </a:lstStyle>
          <a:p>
            <a:pPr>
              <a:defRPr/>
            </a:pPr>
            <a:endParaRPr lang="en-US" dirty="0"/>
          </a:p>
        </p:txBody>
      </p:sp>
      <p:sp>
        <p:nvSpPr>
          <p:cNvPr id="6" name="Footer Placeholder 4">
            <a:extLst>
              <a:ext uri="{FF2B5EF4-FFF2-40B4-BE49-F238E27FC236}">
                <a16:creationId xmlns:a16="http://schemas.microsoft.com/office/drawing/2014/main" id="{BE16B24A-BEAF-4B6C-91E7-51599D707E29}"/>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10BE506-FF60-4C93-BB71-E8FE4C5E872B}"/>
              </a:ext>
            </a:extLst>
          </p:cNvPr>
          <p:cNvSpPr>
            <a:spLocks noGrp="1"/>
          </p:cNvSpPr>
          <p:nvPr>
            <p:ph type="sldNum" sz="quarter" idx="12"/>
          </p:nvPr>
        </p:nvSpPr>
        <p:spPr/>
        <p:txBody>
          <a:bodyPr/>
          <a:lstStyle>
            <a:lvl1pPr>
              <a:defRPr/>
            </a:lvl1pPr>
          </a:lstStyle>
          <a:p>
            <a:pPr>
              <a:defRPr/>
            </a:pPr>
            <a:fld id="{5F8737AD-A5FA-409B-AA15-C5BB3F5E3C3D}" type="slidenum">
              <a:rPr lang="en-US"/>
              <a:pPr>
                <a:defRPr/>
              </a:pPr>
              <a:t>‹#›</a:t>
            </a:fld>
            <a:endParaRPr lang="en-US" dirty="0"/>
          </a:p>
        </p:txBody>
      </p:sp>
    </p:spTree>
    <p:extLst>
      <p:ext uri="{BB962C8B-B14F-4D97-AF65-F5344CB8AC3E}">
        <p14:creationId xmlns:p14="http://schemas.microsoft.com/office/powerpoint/2010/main" val="3480073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a:extLst>
              <a:ext uri="{FF2B5EF4-FFF2-40B4-BE49-F238E27FC236}">
                <a16:creationId xmlns:a16="http://schemas.microsoft.com/office/drawing/2014/main" id="{036F236D-8D36-4DA1-A396-E283DDBEB526}"/>
              </a:ext>
            </a:extLst>
          </p:cNvPr>
          <p:cNvGrpSpPr>
            <a:grpSpLocks/>
          </p:cNvGrpSpPr>
          <p:nvPr/>
        </p:nvGrpSpPr>
        <p:grpSpPr bwMode="auto">
          <a:xfrm>
            <a:off x="-7938" y="-7938"/>
            <a:ext cx="9170988" cy="6873876"/>
            <a:chOff x="-8467" y="-8468"/>
            <a:chExt cx="9171317" cy="6874935"/>
          </a:xfrm>
        </p:grpSpPr>
        <p:sp>
          <p:nvSpPr>
            <p:cNvPr id="7" name="Freeform 6">
              <a:extLst>
                <a:ext uri="{FF2B5EF4-FFF2-40B4-BE49-F238E27FC236}">
                  <a16:creationId xmlns:a16="http://schemas.microsoft.com/office/drawing/2014/main" id="{AA53A8E2-3C11-4436-A816-13DA4232B983}"/>
                </a:ext>
              </a:extLst>
            </p:cNvPr>
            <p:cNvSpPr/>
            <p:nvPr/>
          </p:nvSpPr>
          <p:spPr>
            <a:xfrm>
              <a:off x="-8467" y="4013290"/>
              <a:ext cx="457217"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8E1BF5FD-661E-4290-A819-7EA1984099AC}"/>
                </a:ext>
              </a:extLst>
            </p:cNvPr>
            <p:cNvCxnSpPr/>
            <p:nvPr/>
          </p:nvCxnSpPr>
          <p:spPr>
            <a:xfrm flipV="1">
              <a:off x="5130455"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6869F57-323C-4AEA-B8A6-483FAD6977EB}"/>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F84BDF2B-DD67-4D16-9D1A-ED14E5D466F4}"/>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94A5D72A-7687-4D77-A15B-463B33976A56}"/>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ED427174-F85A-41ED-ACF8-36C91136D8C9}"/>
                </a:ext>
              </a:extLst>
            </p:cNvPr>
            <p:cNvSpPr/>
            <p:nvPr/>
          </p:nvSpPr>
          <p:spPr>
            <a:xfrm>
              <a:off x="6638634"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8AD4F952-076A-45E7-811B-F58A773D973E}"/>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6D9DC83A-7417-4786-ACAF-D6DEE9B2C7C4}"/>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C9B335D4-BC5B-4D92-A205-181B4CBDEC15}"/>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ABF7413B-5687-4AD1-B1D9-8F4E73228E34}"/>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7E481D72-1F13-4E55-A6CE-FDAA23611F56}"/>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F928BB06-6E40-4F48-8EE5-368E77F71625}"/>
              </a:ext>
            </a:extLst>
          </p:cNvPr>
          <p:cNvSpPr>
            <a:spLocks noGrp="1" noChangeArrowheads="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9F6ECAF-EA68-4473-810A-4DCDBC924E4B}"/>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332F855F-A3FF-465A-8C9C-DC23BE8DEFA7}"/>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CC7C0554-DE4C-4F06-AB6A-898F5EF87546}"/>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00C11A60-D8BA-4E89-8682-BE7FB4E093F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59"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60" r:id="rId11"/>
    <p:sldLayoutId id="2147484055" r:id="rId12"/>
    <p:sldLayoutId id="2147484061" r:id="rId13"/>
    <p:sldLayoutId id="2147484056" r:id="rId14"/>
    <p:sldLayoutId id="2147484057" r:id="rId15"/>
    <p:sldLayoutId id="2147484058" r:id="rId16"/>
  </p:sldLayoutIdLst>
  <p:hf hdr="0" ft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hyperlink" Target="http://springgroveborough.com/ms4/"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hyperlink" Target="https://survey123.arcgis.com/share/da2d7f57dcd0487eab29cf2f52460581?portalUrl=https://bsgpa.maps.arcgis.com" TargetMode="External"/><Relationship Id="rId4" Type="http://schemas.openxmlformats.org/officeDocument/2006/relationships/hyperlink" Target="https://www3.epa.gov/npdes/pubs/fact2-5.pdf"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hyperlink" Target="https://ecode360.com/30595386"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hyperlink" Target="mailto:manager@springgroveboro.com" TargetMode="Externa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www.epa.gov/greeningepa/epa-facility-stormwater-management"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www.depgreenport.state.pa.us/elibrary/GetDocument?docId=11134&amp;DocName=04%20SAMPLE%20APPROVAL%20OF%20COVERAGE%20AND%20MS4%20GENERAL%20PERMIT.PDF%20%20%3Cspan%20style%3D%22color%3Agreen%3B%22%3E%3C%2Fspan%3E%20%3Cspan%20style%3D%22color%3Ablue%3B%22%3E%3C%2Fspan%3E" TargetMode="External"/><Relationship Id="rId4" Type="http://schemas.openxmlformats.org/officeDocument/2006/relationships/hyperlink" Target="https://www.epa.gov/npdes/npdes-permit-basic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6" name="Rectangle 6">
            <a:extLst>
              <a:ext uri="{FF2B5EF4-FFF2-40B4-BE49-F238E27FC236}">
                <a16:creationId xmlns:a16="http://schemas.microsoft.com/office/drawing/2014/main" id="{B114A7AE-C927-4EE9-A749-ECFEED55528E}"/>
              </a:ext>
            </a:extLst>
          </p:cNvPr>
          <p:cNvSpPr>
            <a:spLocks noChangeArrowheads="1"/>
          </p:cNvSpPr>
          <p:nvPr/>
        </p:nvSpPr>
        <p:spPr bwMode="auto">
          <a:xfrm>
            <a:off x="0" y="990600"/>
            <a:ext cx="4381500" cy="2874963"/>
          </a:xfrm>
          <a:prstGeom prst="rect">
            <a:avLst/>
          </a:prstGeom>
        </p:spPr>
        <p:txBody>
          <a:bodyPr anchor="b">
            <a:normAutofit fontScale="92500"/>
          </a:bodyPr>
          <a:lstStyle/>
          <a:p>
            <a:pPr algn="r" eaLnBrk="1" fontAlgn="auto" hangingPunct="1">
              <a:lnSpc>
                <a:spcPct val="90000"/>
              </a:lnSpc>
              <a:spcAft>
                <a:spcPts val="600"/>
              </a:spcAft>
              <a:defRPr/>
            </a:pPr>
            <a:endParaRPr lang="en-US" sz="3000" b="1" dirty="0">
              <a:solidFill>
                <a:srgbClr val="002060"/>
              </a:solidFill>
              <a:latin typeface="+mj-lt"/>
              <a:ea typeface="+mj-ea"/>
              <a:cs typeface="+mj-cs"/>
            </a:endParaRPr>
          </a:p>
          <a:p>
            <a:pPr algn="r" eaLnBrk="1" fontAlgn="auto" hangingPunct="1">
              <a:lnSpc>
                <a:spcPct val="90000"/>
              </a:lnSpc>
              <a:spcAft>
                <a:spcPts val="600"/>
              </a:spcAft>
              <a:defRPr/>
            </a:pPr>
            <a:endParaRPr lang="en-US" sz="3000" b="1" dirty="0">
              <a:solidFill>
                <a:srgbClr val="002060"/>
              </a:solidFill>
              <a:latin typeface="+mj-lt"/>
              <a:ea typeface="+mj-ea"/>
              <a:cs typeface="+mj-cs"/>
            </a:endParaRPr>
          </a:p>
          <a:p>
            <a:pPr algn="r" eaLnBrk="1" fontAlgn="auto" hangingPunct="1">
              <a:lnSpc>
                <a:spcPct val="90000"/>
              </a:lnSpc>
              <a:spcAft>
                <a:spcPts val="600"/>
              </a:spcAft>
              <a:defRPr/>
            </a:pPr>
            <a:r>
              <a:rPr lang="en-US" sz="3000" b="1" dirty="0">
                <a:solidFill>
                  <a:srgbClr val="002060"/>
                </a:solidFill>
                <a:latin typeface="+mj-lt"/>
                <a:ea typeface="+mj-ea"/>
                <a:cs typeface="+mj-cs"/>
              </a:rPr>
              <a:t>Borough of Spring Grove </a:t>
            </a:r>
          </a:p>
          <a:p>
            <a:pPr algn="r" eaLnBrk="1" fontAlgn="auto" hangingPunct="1">
              <a:lnSpc>
                <a:spcPct val="90000"/>
              </a:lnSpc>
              <a:spcAft>
                <a:spcPts val="600"/>
              </a:spcAft>
              <a:defRPr/>
            </a:pPr>
            <a:r>
              <a:rPr lang="en-US" sz="3000" b="1" dirty="0">
                <a:solidFill>
                  <a:srgbClr val="002060"/>
                </a:solidFill>
                <a:latin typeface="+mj-lt"/>
                <a:ea typeface="+mj-ea"/>
                <a:cs typeface="+mj-cs"/>
              </a:rPr>
              <a:t>Annual Public Stormwater Program Update</a:t>
            </a:r>
          </a:p>
        </p:txBody>
      </p:sp>
      <p:sp>
        <p:nvSpPr>
          <p:cNvPr id="13" name="TextBox 12">
            <a:extLst>
              <a:ext uri="{FF2B5EF4-FFF2-40B4-BE49-F238E27FC236}">
                <a16:creationId xmlns:a16="http://schemas.microsoft.com/office/drawing/2014/main" id="{38CA24D7-072C-4CEC-8A0A-EBE5B4535818}"/>
              </a:ext>
            </a:extLst>
          </p:cNvPr>
          <p:cNvSpPr txBox="1"/>
          <p:nvPr/>
        </p:nvSpPr>
        <p:spPr>
          <a:xfrm>
            <a:off x="5464175" y="2462213"/>
            <a:ext cx="184150" cy="277812"/>
          </a:xfrm>
          <a:prstGeom prst="rect">
            <a:avLst/>
          </a:prstGeom>
          <a:noFill/>
        </p:spPr>
        <p:txBody>
          <a:bodyPr wrap="none">
            <a:spAutoFit/>
          </a:bodyPr>
          <a:lstStyle/>
          <a:p>
            <a:pPr eaLnBrk="1" fontAlgn="auto" hangingPunct="1">
              <a:spcBef>
                <a:spcPts val="0"/>
              </a:spcBef>
              <a:spcAft>
                <a:spcPts val="0"/>
              </a:spcAft>
              <a:defRPr/>
            </a:pPr>
            <a:endParaRPr lang="en-US" sz="1200" b="1" dirty="0">
              <a:solidFill>
                <a:srgbClr val="FFFF00"/>
              </a:solidFill>
              <a:effectLst>
                <a:outerShdw blurRad="38100" dist="38100" dir="2700000" algn="tl">
                  <a:srgbClr val="000000">
                    <a:alpha val="43137"/>
                  </a:srgbClr>
                </a:outerShdw>
              </a:effectLst>
              <a:latin typeface="+mn-lt"/>
            </a:endParaRPr>
          </a:p>
        </p:txBody>
      </p:sp>
      <p:sp>
        <p:nvSpPr>
          <p:cNvPr id="20" name="TextBox 19">
            <a:extLst>
              <a:ext uri="{FF2B5EF4-FFF2-40B4-BE49-F238E27FC236}">
                <a16:creationId xmlns:a16="http://schemas.microsoft.com/office/drawing/2014/main" id="{5D7B6093-3A32-44E5-B55F-79A793CA79E7}"/>
              </a:ext>
            </a:extLst>
          </p:cNvPr>
          <p:cNvSpPr txBox="1"/>
          <p:nvPr/>
        </p:nvSpPr>
        <p:spPr>
          <a:xfrm>
            <a:off x="2035175" y="3592513"/>
            <a:ext cx="184150" cy="276225"/>
          </a:xfrm>
          <a:prstGeom prst="rect">
            <a:avLst/>
          </a:prstGeom>
          <a:noFill/>
        </p:spPr>
        <p:txBody>
          <a:bodyPr wrap="none">
            <a:spAutoFit/>
          </a:bodyPr>
          <a:lstStyle/>
          <a:p>
            <a:pPr eaLnBrk="1" fontAlgn="auto" hangingPunct="1">
              <a:spcBef>
                <a:spcPts val="0"/>
              </a:spcBef>
              <a:spcAft>
                <a:spcPts val="0"/>
              </a:spcAft>
              <a:defRPr/>
            </a:pPr>
            <a:endParaRPr lang="en-US" sz="1200" b="1" dirty="0">
              <a:solidFill>
                <a:srgbClr val="FFFF00"/>
              </a:solidFill>
              <a:effectLst>
                <a:outerShdw blurRad="38100" dist="38100" dir="2700000" algn="tl">
                  <a:srgbClr val="000000">
                    <a:alpha val="43137"/>
                  </a:srgbClr>
                </a:outerShdw>
              </a:effectLst>
              <a:latin typeface="+mn-lt"/>
            </a:endParaRPr>
          </a:p>
        </p:txBody>
      </p:sp>
      <p:sp>
        <p:nvSpPr>
          <p:cNvPr id="30" name="TextBox 29">
            <a:extLst>
              <a:ext uri="{FF2B5EF4-FFF2-40B4-BE49-F238E27FC236}">
                <a16:creationId xmlns:a16="http://schemas.microsoft.com/office/drawing/2014/main" id="{7447D035-C0BA-4CC1-A21A-FFA60B814EEA}"/>
              </a:ext>
            </a:extLst>
          </p:cNvPr>
          <p:cNvSpPr txBox="1"/>
          <p:nvPr/>
        </p:nvSpPr>
        <p:spPr>
          <a:xfrm>
            <a:off x="7015163" y="2462213"/>
            <a:ext cx="185737" cy="277812"/>
          </a:xfrm>
          <a:prstGeom prst="rect">
            <a:avLst/>
          </a:prstGeom>
          <a:noFill/>
        </p:spPr>
        <p:txBody>
          <a:bodyPr wrap="none">
            <a:spAutoFit/>
          </a:bodyPr>
          <a:lstStyle/>
          <a:p>
            <a:pPr eaLnBrk="1" fontAlgn="auto" hangingPunct="1">
              <a:spcBef>
                <a:spcPts val="0"/>
              </a:spcBef>
              <a:spcAft>
                <a:spcPts val="0"/>
              </a:spcAft>
              <a:defRPr/>
            </a:pPr>
            <a:endParaRPr lang="en-US" sz="1200" b="1" dirty="0">
              <a:solidFill>
                <a:srgbClr val="FFFF00"/>
              </a:solidFill>
              <a:effectLst>
                <a:outerShdw blurRad="38100" dist="38100" dir="2700000" algn="tl">
                  <a:srgbClr val="000000">
                    <a:alpha val="43137"/>
                  </a:srgbClr>
                </a:outerShdw>
              </a:effectLst>
              <a:latin typeface="+mn-lt"/>
            </a:endParaRPr>
          </a:p>
        </p:txBody>
      </p:sp>
      <p:sp>
        <p:nvSpPr>
          <p:cNvPr id="36" name="TextBox 35">
            <a:extLst>
              <a:ext uri="{FF2B5EF4-FFF2-40B4-BE49-F238E27FC236}">
                <a16:creationId xmlns:a16="http://schemas.microsoft.com/office/drawing/2014/main" id="{7BEF718D-30EB-46B0-889F-6E343005C1D0}"/>
              </a:ext>
            </a:extLst>
          </p:cNvPr>
          <p:cNvSpPr txBox="1"/>
          <p:nvPr/>
        </p:nvSpPr>
        <p:spPr>
          <a:xfrm>
            <a:off x="3744913" y="3568700"/>
            <a:ext cx="185737" cy="277813"/>
          </a:xfrm>
          <a:prstGeom prst="rect">
            <a:avLst/>
          </a:prstGeom>
          <a:noFill/>
        </p:spPr>
        <p:txBody>
          <a:bodyPr wrap="none">
            <a:spAutoFit/>
          </a:bodyPr>
          <a:lstStyle/>
          <a:p>
            <a:pPr eaLnBrk="1" fontAlgn="auto" hangingPunct="1">
              <a:spcBef>
                <a:spcPts val="0"/>
              </a:spcBef>
              <a:spcAft>
                <a:spcPts val="0"/>
              </a:spcAft>
              <a:defRPr/>
            </a:pPr>
            <a:endParaRPr lang="en-US" sz="1200" b="1" dirty="0">
              <a:solidFill>
                <a:srgbClr val="FFFF00"/>
              </a:solidFill>
              <a:effectLst>
                <a:outerShdw blurRad="38100" dist="38100" dir="2700000" algn="tl">
                  <a:srgbClr val="000000">
                    <a:alpha val="43137"/>
                  </a:srgbClr>
                </a:outerShdw>
              </a:effectLst>
              <a:latin typeface="+mn-lt"/>
            </a:endParaRPr>
          </a:p>
        </p:txBody>
      </p:sp>
      <p:sp>
        <p:nvSpPr>
          <p:cNvPr id="7176" name="TextBox 2">
            <a:extLst>
              <a:ext uri="{FF2B5EF4-FFF2-40B4-BE49-F238E27FC236}">
                <a16:creationId xmlns:a16="http://schemas.microsoft.com/office/drawing/2014/main" id="{F2C6D0C7-F575-4B58-8E11-33EAA21218EF}"/>
              </a:ext>
            </a:extLst>
          </p:cNvPr>
          <p:cNvSpPr txBox="1">
            <a:spLocks noChangeArrowheads="1"/>
          </p:cNvSpPr>
          <p:nvPr/>
        </p:nvSpPr>
        <p:spPr bwMode="auto">
          <a:xfrm>
            <a:off x="7356475" y="6021388"/>
            <a:ext cx="16273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spcAft>
                <a:spcPts val="600"/>
              </a:spcAft>
              <a:buClrTx/>
              <a:buSzTx/>
              <a:buFontTx/>
              <a:buNone/>
            </a:pPr>
            <a:r>
              <a:rPr lang="en-US" altLang="en-US" sz="1100" dirty="0">
                <a:solidFill>
                  <a:schemeClr val="bg1"/>
                </a:solidFill>
              </a:rPr>
              <a:t>Prepared June 2020 by</a:t>
            </a:r>
          </a:p>
        </p:txBody>
      </p:sp>
      <p:pic>
        <p:nvPicPr>
          <p:cNvPr id="7177" name="Picture 7" descr="A picture containing drawing&#10;&#10;Description automatically generated">
            <a:extLst>
              <a:ext uri="{FF2B5EF4-FFF2-40B4-BE49-F238E27FC236}">
                <a16:creationId xmlns:a16="http://schemas.microsoft.com/office/drawing/2014/main" id="{73A7D824-C383-4555-8387-2734696658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7425" y="6283325"/>
            <a:ext cx="16129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A picture containing room, food, table&#10;&#10;Description automatically generated">
            <a:extLst>
              <a:ext uri="{FF2B5EF4-FFF2-40B4-BE49-F238E27FC236}">
                <a16:creationId xmlns:a16="http://schemas.microsoft.com/office/drawing/2014/main" id="{1206099D-1342-403A-9C7D-43A6ECE3B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0870" y="1667669"/>
            <a:ext cx="2783987"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DACD8811-B86B-49BE-BBC6-F9184C9DB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2035175" y="457200"/>
            <a:ext cx="1349175" cy="13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reet sign with trees in the background&#10;&#10;Description automatically generated">
            <a:extLst>
              <a:ext uri="{FF2B5EF4-FFF2-40B4-BE49-F238E27FC236}">
                <a16:creationId xmlns:a16="http://schemas.microsoft.com/office/drawing/2014/main" id="{4FFB1B71-1B01-492B-8CC0-E3E8CA207D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2755" y="4278313"/>
            <a:ext cx="2619375" cy="1743075"/>
          </a:xfrm>
          <a:prstGeom prst="rect">
            <a:avLst/>
          </a:prstGeom>
        </p:spPr>
      </p:pic>
      <p:pic>
        <p:nvPicPr>
          <p:cNvPr id="4" name="Recorded Sound">
            <a:hlinkClick r:id="" action="ppaction://media"/>
            <a:extLst>
              <a:ext uri="{FF2B5EF4-FFF2-40B4-BE49-F238E27FC236}">
                <a16:creationId xmlns:a16="http://schemas.microsoft.com/office/drawing/2014/main" id="{7EB29AD9-451E-43B5-AC50-D928234658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74244"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6316C01D-B969-42DA-9ACD-9381FA76825C}"/>
              </a:ext>
            </a:extLst>
          </p:cNvPr>
          <p:cNvSpPr>
            <a:spLocks noGrp="1" noChangeArrowheads="1"/>
          </p:cNvSpPr>
          <p:nvPr>
            <p:ph type="title"/>
          </p:nvPr>
        </p:nvSpPr>
        <p:spPr/>
        <p:txBody>
          <a:bodyPr/>
          <a:lstStyle/>
          <a:p>
            <a:pPr algn="ctr" eaLnBrk="1" hangingPunct="1"/>
            <a:r>
              <a:rPr lang="en-US" altLang="en-US" dirty="0">
                <a:solidFill>
                  <a:srgbClr val="002060"/>
                </a:solidFill>
              </a:rPr>
              <a:t>MCM 1 – </a:t>
            </a:r>
            <a:br>
              <a:rPr lang="en-US" altLang="en-US" dirty="0">
                <a:solidFill>
                  <a:srgbClr val="002060"/>
                </a:solidFill>
              </a:rPr>
            </a:br>
            <a:r>
              <a:rPr lang="en-US" altLang="en-US" dirty="0">
                <a:solidFill>
                  <a:srgbClr val="002060"/>
                </a:solidFill>
              </a:rPr>
              <a:t>Education and Outreach</a:t>
            </a:r>
          </a:p>
        </p:txBody>
      </p:sp>
      <p:sp>
        <p:nvSpPr>
          <p:cNvPr id="3" name="Content Placeholder 2">
            <a:extLst>
              <a:ext uri="{FF2B5EF4-FFF2-40B4-BE49-F238E27FC236}">
                <a16:creationId xmlns:a16="http://schemas.microsoft.com/office/drawing/2014/main" id="{B16C8B44-F922-4B10-A901-3E909832152B}"/>
              </a:ext>
            </a:extLst>
          </p:cNvPr>
          <p:cNvSpPr>
            <a:spLocks noGrp="1"/>
          </p:cNvSpPr>
          <p:nvPr>
            <p:ph idx="1"/>
          </p:nvPr>
        </p:nvSpPr>
        <p:spPr/>
        <p:txBody>
          <a:bodyPr rtlCol="0">
            <a:normAutofit/>
          </a:bodyPr>
          <a:lstStyle/>
          <a:p>
            <a:pPr eaLnBrk="1" fontAlgn="auto" hangingPunct="1">
              <a:spcAft>
                <a:spcPts val="0"/>
              </a:spcAft>
              <a:buFont typeface="Wingdings 3" charset="2"/>
              <a:buChar char=""/>
              <a:defRPr/>
            </a:pPr>
            <a:r>
              <a:rPr lang="en-US" dirty="0">
                <a:solidFill>
                  <a:schemeClr val="tx1">
                    <a:lumMod val="75000"/>
                    <a:lumOff val="25000"/>
                  </a:schemeClr>
                </a:solidFill>
              </a:rPr>
              <a:t>Annual Public Program Updates</a:t>
            </a:r>
          </a:p>
          <a:p>
            <a:pPr eaLnBrk="1" fontAlgn="auto" hangingPunct="1">
              <a:spcAft>
                <a:spcPts val="0"/>
              </a:spcAft>
              <a:buFont typeface="Wingdings 3" charset="2"/>
              <a:buChar char=""/>
              <a:defRPr/>
            </a:pPr>
            <a:r>
              <a:rPr lang="en-US" dirty="0">
                <a:solidFill>
                  <a:schemeClr val="tx1">
                    <a:lumMod val="75000"/>
                    <a:lumOff val="25000"/>
                  </a:schemeClr>
                </a:solidFill>
              </a:rPr>
              <a:t>Target Audience Groups</a:t>
            </a:r>
          </a:p>
          <a:p>
            <a:pPr lvl="1" eaLnBrk="1" fontAlgn="auto" hangingPunct="1">
              <a:spcAft>
                <a:spcPts val="0"/>
              </a:spcAft>
              <a:buFont typeface="Wingdings 3" charset="2"/>
              <a:buChar char=""/>
              <a:defRPr/>
            </a:pPr>
            <a:r>
              <a:rPr lang="en-US" dirty="0">
                <a:solidFill>
                  <a:schemeClr val="tx1">
                    <a:lumMod val="75000"/>
                    <a:lumOff val="25000"/>
                  </a:schemeClr>
                </a:solidFill>
              </a:rPr>
              <a:t>Residents</a:t>
            </a:r>
          </a:p>
          <a:p>
            <a:pPr lvl="1" eaLnBrk="1" fontAlgn="auto" hangingPunct="1">
              <a:spcAft>
                <a:spcPts val="0"/>
              </a:spcAft>
              <a:buFont typeface="Wingdings 3" charset="2"/>
              <a:buChar char=""/>
              <a:defRPr/>
            </a:pPr>
            <a:r>
              <a:rPr lang="en-US" dirty="0">
                <a:solidFill>
                  <a:schemeClr val="tx1">
                    <a:lumMod val="75000"/>
                    <a:lumOff val="25000"/>
                  </a:schemeClr>
                </a:solidFill>
              </a:rPr>
              <a:t>Businesses</a:t>
            </a:r>
          </a:p>
          <a:p>
            <a:pPr lvl="1" eaLnBrk="1" fontAlgn="auto" hangingPunct="1">
              <a:spcAft>
                <a:spcPts val="0"/>
              </a:spcAft>
              <a:buFont typeface="Wingdings 3" charset="2"/>
              <a:buChar char=""/>
              <a:defRPr/>
            </a:pPr>
            <a:r>
              <a:rPr lang="en-US" dirty="0">
                <a:solidFill>
                  <a:schemeClr val="tx1">
                    <a:lumMod val="75000"/>
                    <a:lumOff val="25000"/>
                  </a:schemeClr>
                </a:solidFill>
              </a:rPr>
              <a:t>Borough Staff</a:t>
            </a:r>
          </a:p>
          <a:p>
            <a:pPr eaLnBrk="1" fontAlgn="auto" hangingPunct="1">
              <a:spcAft>
                <a:spcPts val="0"/>
              </a:spcAft>
              <a:buFont typeface="Wingdings 3" charset="2"/>
              <a:buChar char=""/>
              <a:defRPr/>
            </a:pPr>
            <a:r>
              <a:rPr lang="en-US" dirty="0">
                <a:solidFill>
                  <a:schemeClr val="tx1">
                    <a:lumMod val="75000"/>
                    <a:lumOff val="25000"/>
                  </a:schemeClr>
                </a:solidFill>
              </a:rPr>
              <a:t>Educational Materials, Contact Information for Complaints Regarding Water Quality and/or Illicit Discharges can be found on The Borough’s Stormwater page. </a:t>
            </a:r>
          </a:p>
          <a:p>
            <a:pPr lvl="1" eaLnBrk="1" fontAlgn="auto" hangingPunct="1">
              <a:spcAft>
                <a:spcPts val="0"/>
              </a:spcAft>
              <a:buFont typeface="Wingdings 3" charset="2"/>
              <a:buChar char=""/>
              <a:defRPr/>
            </a:pPr>
            <a:r>
              <a:rPr lang="en-US" dirty="0">
                <a:hlinkClick r:id="rId4"/>
              </a:rPr>
              <a:t>http://springgroveborough.com/ms4/</a:t>
            </a:r>
            <a:endParaRPr lang="en-US" dirty="0">
              <a:solidFill>
                <a:schemeClr val="tx1">
                  <a:lumMod val="75000"/>
                  <a:lumOff val="25000"/>
                </a:schemeClr>
              </a:solidFill>
            </a:endParaRPr>
          </a:p>
        </p:txBody>
      </p:sp>
      <p:sp>
        <p:nvSpPr>
          <p:cNvPr id="15364" name="Slide Number Placeholder 3">
            <a:extLst>
              <a:ext uri="{FF2B5EF4-FFF2-40B4-BE49-F238E27FC236}">
                <a16:creationId xmlns:a16="http://schemas.microsoft.com/office/drawing/2014/main" id="{3D220C1B-185F-4E94-A218-62B0F74BCF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4E1445F3-88C5-411B-8701-39D1D998D8FB}" type="slidenum">
              <a:rPr lang="en-US" altLang="en-US" smtClean="0">
                <a:solidFill>
                  <a:schemeClr val="accent1"/>
                </a:solidFill>
              </a:rPr>
              <a:pPr fontAlgn="base">
                <a:spcBef>
                  <a:spcPct val="0"/>
                </a:spcBef>
                <a:spcAft>
                  <a:spcPct val="0"/>
                </a:spcAft>
                <a:buClrTx/>
                <a:buSzTx/>
                <a:buFontTx/>
                <a:buNone/>
              </a:pPr>
              <a:t>10</a:t>
            </a:fld>
            <a:endParaRPr lang="en-US" altLang="en-US" dirty="0">
              <a:solidFill>
                <a:schemeClr val="accent1"/>
              </a:solidFill>
            </a:endParaRPr>
          </a:p>
        </p:txBody>
      </p:sp>
      <p:pic>
        <p:nvPicPr>
          <p:cNvPr id="4" name="Recorded Sound">
            <a:hlinkClick r:id="" action="ppaction://media"/>
            <a:extLst>
              <a:ext uri="{FF2B5EF4-FFF2-40B4-BE49-F238E27FC236}">
                <a16:creationId xmlns:a16="http://schemas.microsoft.com/office/drawing/2014/main" id="{7DEC22EE-8A45-4BAA-B7FD-751FF2D28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7878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9E4516CB-1B84-4E11-A616-C6550B6F3470}"/>
              </a:ext>
            </a:extLst>
          </p:cNvPr>
          <p:cNvSpPr>
            <a:spLocks noGrp="1" noChangeArrowheads="1"/>
          </p:cNvSpPr>
          <p:nvPr>
            <p:ph type="title"/>
          </p:nvPr>
        </p:nvSpPr>
        <p:spPr/>
        <p:txBody>
          <a:bodyPr/>
          <a:lstStyle/>
          <a:p>
            <a:pPr algn="ctr" eaLnBrk="1" hangingPunct="1"/>
            <a:r>
              <a:rPr lang="en-US" altLang="en-US" dirty="0">
                <a:solidFill>
                  <a:srgbClr val="002060"/>
                </a:solidFill>
              </a:rPr>
              <a:t>MCM 2 – </a:t>
            </a:r>
            <a:br>
              <a:rPr lang="en-US" altLang="en-US" dirty="0">
                <a:solidFill>
                  <a:srgbClr val="002060"/>
                </a:solidFill>
              </a:rPr>
            </a:br>
            <a:r>
              <a:rPr lang="en-US" altLang="en-US" dirty="0">
                <a:solidFill>
                  <a:srgbClr val="002060"/>
                </a:solidFill>
              </a:rPr>
              <a:t>Involvement and Participation</a:t>
            </a:r>
          </a:p>
        </p:txBody>
      </p:sp>
      <p:sp>
        <p:nvSpPr>
          <p:cNvPr id="3" name="Content Placeholder 2">
            <a:extLst>
              <a:ext uri="{FF2B5EF4-FFF2-40B4-BE49-F238E27FC236}">
                <a16:creationId xmlns:a16="http://schemas.microsoft.com/office/drawing/2014/main" id="{77A55FA2-E9B5-4DC4-ADE3-3A6CE329DA8C}"/>
              </a:ext>
            </a:extLst>
          </p:cNvPr>
          <p:cNvSpPr>
            <a:spLocks noGrp="1"/>
          </p:cNvSpPr>
          <p:nvPr>
            <p:ph idx="1"/>
          </p:nvPr>
        </p:nvSpPr>
        <p:spPr>
          <a:xfrm>
            <a:off x="609600" y="2160588"/>
            <a:ext cx="6781800" cy="3881437"/>
          </a:xfrm>
        </p:spPr>
        <p:txBody>
          <a:bodyPr rtlCol="0">
            <a:normAutofit/>
          </a:bodyPr>
          <a:lstStyle/>
          <a:p>
            <a:pPr eaLnBrk="1" fontAlgn="auto" hangingPunct="1">
              <a:spcAft>
                <a:spcPts val="0"/>
              </a:spcAft>
              <a:buFont typeface="Wingdings 3" charset="2"/>
              <a:buChar char=""/>
              <a:defRPr/>
            </a:pPr>
            <a:r>
              <a:rPr lang="en-US" dirty="0">
                <a:solidFill>
                  <a:schemeClr val="tx1">
                    <a:lumMod val="75000"/>
                    <a:lumOff val="25000"/>
                  </a:schemeClr>
                </a:solidFill>
              </a:rPr>
              <a:t>Involvement of Target Audience Groups in Stormwater related events that promote active participation and further the education of Spring Grove’s Stormwater program.</a:t>
            </a:r>
          </a:p>
          <a:p>
            <a:pPr lvl="1" eaLnBrk="1" fontAlgn="auto" hangingPunct="1">
              <a:spcAft>
                <a:spcPts val="0"/>
              </a:spcAft>
              <a:buFont typeface="Wingdings 3" charset="2"/>
              <a:buChar char=""/>
              <a:defRPr/>
            </a:pPr>
            <a:r>
              <a:rPr lang="en-US" dirty="0">
                <a:solidFill>
                  <a:schemeClr val="tx1">
                    <a:lumMod val="75000"/>
                    <a:lumOff val="25000"/>
                  </a:schemeClr>
                </a:solidFill>
              </a:rPr>
              <a:t>Adopt-A-Stream</a:t>
            </a:r>
          </a:p>
          <a:p>
            <a:pPr lvl="1" eaLnBrk="1" fontAlgn="auto" hangingPunct="1">
              <a:spcAft>
                <a:spcPts val="0"/>
              </a:spcAft>
              <a:buFont typeface="Wingdings 3" charset="2"/>
              <a:buChar char=""/>
              <a:defRPr/>
            </a:pPr>
            <a:r>
              <a:rPr lang="en-US" dirty="0">
                <a:solidFill>
                  <a:schemeClr val="tx1">
                    <a:lumMod val="75000"/>
                    <a:lumOff val="25000"/>
                  </a:schemeClr>
                </a:solidFill>
              </a:rPr>
              <a:t>Public Surveys</a:t>
            </a:r>
          </a:p>
          <a:p>
            <a:pPr lvl="1" eaLnBrk="1" fontAlgn="auto" hangingPunct="1">
              <a:spcAft>
                <a:spcPts val="0"/>
              </a:spcAft>
              <a:buFont typeface="Wingdings 3" charset="2"/>
              <a:buChar char=""/>
              <a:defRPr/>
            </a:pPr>
            <a:r>
              <a:rPr lang="en-US" dirty="0">
                <a:solidFill>
                  <a:schemeClr val="tx1">
                    <a:lumMod val="75000"/>
                    <a:lumOff val="25000"/>
                  </a:schemeClr>
                </a:solidFill>
              </a:rPr>
              <a:t>Storm Drain Stenciling</a:t>
            </a:r>
          </a:p>
          <a:p>
            <a:pPr lvl="1" eaLnBrk="1" fontAlgn="auto" hangingPunct="1">
              <a:spcAft>
                <a:spcPts val="0"/>
              </a:spcAft>
              <a:buFont typeface="Wingdings 3" charset="2"/>
              <a:buChar char=""/>
              <a:defRPr/>
            </a:pPr>
            <a:r>
              <a:rPr lang="en-US" dirty="0">
                <a:solidFill>
                  <a:schemeClr val="tx1">
                    <a:lumMod val="75000"/>
                    <a:lumOff val="25000"/>
                  </a:schemeClr>
                </a:solidFill>
              </a:rPr>
              <a:t>Rain Barrel Workshops</a:t>
            </a:r>
          </a:p>
          <a:p>
            <a:pPr lvl="1" eaLnBrk="1" fontAlgn="auto" hangingPunct="1">
              <a:spcAft>
                <a:spcPts val="0"/>
              </a:spcAft>
              <a:buFont typeface="Wingdings 3" charset="2"/>
              <a:buChar char=""/>
              <a:defRPr/>
            </a:pPr>
            <a:r>
              <a:rPr lang="en-US" dirty="0">
                <a:solidFill>
                  <a:schemeClr val="tx1">
                    <a:lumMod val="75000"/>
                    <a:lumOff val="25000"/>
                  </a:schemeClr>
                </a:solidFill>
              </a:rPr>
              <a:t>Social Media Driven Events</a:t>
            </a:r>
          </a:p>
          <a:p>
            <a:pPr lvl="1" eaLnBrk="1" fontAlgn="auto" hangingPunct="1">
              <a:spcAft>
                <a:spcPts val="0"/>
              </a:spcAft>
              <a:buFont typeface="Wingdings 3" charset="2"/>
              <a:buChar char=""/>
              <a:defRPr/>
            </a:pPr>
            <a:r>
              <a:rPr lang="en-US" dirty="0">
                <a:solidFill>
                  <a:schemeClr val="tx1">
                    <a:lumMod val="75000"/>
                    <a:lumOff val="25000"/>
                  </a:schemeClr>
                </a:solidFill>
              </a:rPr>
              <a:t>Stream Cleanups</a:t>
            </a:r>
          </a:p>
          <a:p>
            <a:pPr lvl="1" eaLnBrk="1" fontAlgn="auto" hangingPunct="1">
              <a:spcAft>
                <a:spcPts val="0"/>
              </a:spcAft>
              <a:buFont typeface="Wingdings 3" charset="2"/>
              <a:buChar char=""/>
              <a:defRPr/>
            </a:pPr>
            <a:r>
              <a:rPr lang="en-US" dirty="0">
                <a:solidFill>
                  <a:schemeClr val="tx1">
                    <a:lumMod val="75000"/>
                    <a:lumOff val="25000"/>
                  </a:schemeClr>
                </a:solidFill>
              </a:rPr>
              <a:t>Tree Plantings</a:t>
            </a:r>
          </a:p>
          <a:p>
            <a:pPr lvl="1" eaLnBrk="1" fontAlgn="auto" hangingPunct="1">
              <a:spcAft>
                <a:spcPts val="0"/>
              </a:spcAft>
              <a:buFont typeface="Wingdings 3" charset="2"/>
              <a:buChar char=""/>
              <a:defRPr/>
            </a:pPr>
            <a:r>
              <a:rPr lang="en-US" dirty="0">
                <a:solidFill>
                  <a:schemeClr val="tx1">
                    <a:lumMod val="75000"/>
                    <a:lumOff val="25000"/>
                  </a:schemeClr>
                </a:solidFill>
              </a:rPr>
              <a:t>Earth Day Events</a:t>
            </a:r>
          </a:p>
        </p:txBody>
      </p:sp>
      <p:sp>
        <p:nvSpPr>
          <p:cNvPr id="19460" name="Slide Number Placeholder 3">
            <a:extLst>
              <a:ext uri="{FF2B5EF4-FFF2-40B4-BE49-F238E27FC236}">
                <a16:creationId xmlns:a16="http://schemas.microsoft.com/office/drawing/2014/main" id="{1BCCA140-CB42-4966-9202-A9D585F1756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FAA6E73A-C133-43A7-AF45-61C4660D0667}" type="slidenum">
              <a:rPr lang="en-US" altLang="en-US" smtClean="0">
                <a:solidFill>
                  <a:schemeClr val="accent1"/>
                </a:solidFill>
              </a:rPr>
              <a:pPr fontAlgn="base">
                <a:spcBef>
                  <a:spcPct val="0"/>
                </a:spcBef>
                <a:spcAft>
                  <a:spcPct val="0"/>
                </a:spcAft>
                <a:buClrTx/>
                <a:buSzTx/>
                <a:buFontTx/>
                <a:buNone/>
              </a:pPr>
              <a:t>11</a:t>
            </a:fld>
            <a:endParaRPr lang="en-US" altLang="en-US" dirty="0">
              <a:solidFill>
                <a:schemeClr val="accent1"/>
              </a:solidFill>
            </a:endParaRPr>
          </a:p>
        </p:txBody>
      </p:sp>
      <p:pic>
        <p:nvPicPr>
          <p:cNvPr id="4" name="Recorded Sound">
            <a:hlinkClick r:id="" action="ppaction://media"/>
            <a:extLst>
              <a:ext uri="{FF2B5EF4-FFF2-40B4-BE49-F238E27FC236}">
                <a16:creationId xmlns:a16="http://schemas.microsoft.com/office/drawing/2014/main" id="{CD68C4FF-FC1C-4B47-81DB-BCB67E0456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B164DD6-9765-4028-8483-05FD28FFC29B}"/>
              </a:ext>
            </a:extLst>
          </p:cNvPr>
          <p:cNvSpPr>
            <a:spLocks noGrp="1" noRot="1" noChangeAspect="1" noMove="1" noResize="1" noEditPoints="1" noAdjustHandles="1" noChangeArrowheads="1" noChangeShapeType="1" noTextEdit="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5408316C-DAEA-4A85-AAD3-CD104B038FAD}"/>
              </a:ext>
            </a:extLst>
          </p:cNvPr>
          <p:cNvSpPr>
            <a:spLocks noGrp="1" noRot="1" noChangeAspect="1" noMove="1" noResize="1" noEditPoints="1" noAdjustHandles="1" noChangeArrowheads="1" noChangeShapeType="1" noTextEdit="1"/>
          </p:cNvSpPr>
          <p:nvPr/>
        </p:nvSpPr>
        <p:spPr>
          <a:xfrm>
            <a:off x="0" y="0"/>
            <a:ext cx="349567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dirty="0"/>
          </a:p>
        </p:txBody>
      </p:sp>
      <p:sp>
        <p:nvSpPr>
          <p:cNvPr id="15" name="Isosceles Triangle 14">
            <a:extLst>
              <a:ext uri="{FF2B5EF4-FFF2-40B4-BE49-F238E27FC236}">
                <a16:creationId xmlns:a16="http://schemas.microsoft.com/office/drawing/2014/main" id="{444E5E08-F069-4048-87DE-A114FD4906FF}"/>
              </a:ext>
            </a:extLst>
          </p:cNvPr>
          <p:cNvSpPr>
            <a:spLocks noGrp="1" noRot="1" noChangeAspect="1" noMove="1" noResize="1" noEditPoints="1" noAdjustHandles="1" noChangeArrowheads="1" noChangeShapeType="1" noTextEdit="1"/>
          </p:cNvSpPr>
          <p:nvPr/>
        </p:nvSpPr>
        <p:spPr>
          <a:xfrm rot="10800000">
            <a:off x="3495675" y="0"/>
            <a:ext cx="792163" cy="6858000"/>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dirty="0"/>
          </a:p>
        </p:txBody>
      </p:sp>
      <p:sp>
        <p:nvSpPr>
          <p:cNvPr id="20485" name="Title 1">
            <a:extLst>
              <a:ext uri="{FF2B5EF4-FFF2-40B4-BE49-F238E27FC236}">
                <a16:creationId xmlns:a16="http://schemas.microsoft.com/office/drawing/2014/main" id="{10E62535-AABC-4635-9E9D-DE7547DC0CA7}"/>
              </a:ext>
            </a:extLst>
          </p:cNvPr>
          <p:cNvSpPr>
            <a:spLocks noGrp="1" noChangeArrowheads="1"/>
          </p:cNvSpPr>
          <p:nvPr>
            <p:ph type="title"/>
          </p:nvPr>
        </p:nvSpPr>
        <p:spPr>
          <a:xfrm>
            <a:off x="504825" y="300038"/>
            <a:ext cx="3152775" cy="1376362"/>
          </a:xfrm>
        </p:spPr>
        <p:txBody>
          <a:bodyPr anchor="ctr">
            <a:noAutofit/>
          </a:bodyPr>
          <a:lstStyle/>
          <a:p>
            <a:pPr eaLnBrk="1" hangingPunct="1"/>
            <a:r>
              <a:rPr lang="en-US" altLang="en-US" sz="2500" dirty="0">
                <a:solidFill>
                  <a:schemeClr val="bg1"/>
                </a:solidFill>
              </a:rPr>
              <a:t>Spring Grove Borough Community Cleanup Week</a:t>
            </a:r>
          </a:p>
        </p:txBody>
      </p:sp>
      <p:sp>
        <p:nvSpPr>
          <p:cNvPr id="3" name="Content Placeholder 2">
            <a:extLst>
              <a:ext uri="{FF2B5EF4-FFF2-40B4-BE49-F238E27FC236}">
                <a16:creationId xmlns:a16="http://schemas.microsoft.com/office/drawing/2014/main" id="{4263E96E-A36E-46D2-8BF1-F2C3BE751CBE}"/>
              </a:ext>
            </a:extLst>
          </p:cNvPr>
          <p:cNvSpPr>
            <a:spLocks noGrp="1"/>
          </p:cNvSpPr>
          <p:nvPr>
            <p:ph idx="1"/>
          </p:nvPr>
        </p:nvSpPr>
        <p:spPr>
          <a:xfrm>
            <a:off x="134576" y="1752600"/>
            <a:ext cx="3523024" cy="4953000"/>
          </a:xfrm>
        </p:spPr>
        <p:txBody>
          <a:bodyPr rtlCol="0">
            <a:normAutofit fontScale="92500" lnSpcReduction="10000"/>
          </a:bodyPr>
          <a:lstStyle/>
          <a:p>
            <a:pPr eaLnBrk="1" fontAlgn="auto" hangingPunct="1">
              <a:lnSpc>
                <a:spcPct val="90000"/>
              </a:lnSpc>
              <a:spcAft>
                <a:spcPts val="0"/>
              </a:spcAft>
              <a:buFont typeface="Wingdings 3" charset="2"/>
              <a:buChar char=""/>
              <a:defRPr/>
            </a:pPr>
            <a:r>
              <a:rPr lang="en-US" sz="1000" dirty="0">
                <a:solidFill>
                  <a:schemeClr val="bg1"/>
                </a:solidFill>
              </a:rPr>
              <a:t>Did you know the most common litter in streams is household trash? </a:t>
            </a:r>
          </a:p>
          <a:p>
            <a:pPr eaLnBrk="1" fontAlgn="auto" hangingPunct="1">
              <a:lnSpc>
                <a:spcPct val="90000"/>
              </a:lnSpc>
              <a:spcAft>
                <a:spcPts val="0"/>
              </a:spcAft>
              <a:buFont typeface="Wingdings 3" charset="2"/>
              <a:buChar char=""/>
              <a:defRPr/>
            </a:pPr>
            <a:r>
              <a:rPr lang="en-US" sz="1000" dirty="0">
                <a:solidFill>
                  <a:schemeClr val="bg1"/>
                </a:solidFill>
              </a:rPr>
              <a:t>Plastic bags, bottles, food wrappers, and many other items can quickly be transported by wind and/or surface water runoff during storm events (storm water). </a:t>
            </a:r>
          </a:p>
          <a:p>
            <a:pPr eaLnBrk="1" fontAlgn="auto" hangingPunct="1">
              <a:lnSpc>
                <a:spcPct val="90000"/>
              </a:lnSpc>
              <a:spcAft>
                <a:spcPts val="0"/>
              </a:spcAft>
              <a:buFont typeface="Wingdings 3" charset="2"/>
              <a:buChar char=""/>
              <a:defRPr/>
            </a:pPr>
            <a:r>
              <a:rPr lang="en-US" sz="1000" dirty="0">
                <a:solidFill>
                  <a:schemeClr val="bg1"/>
                </a:solidFill>
              </a:rPr>
              <a:t>Products such as cleaners, lawn fertilizers, and vehicle fluids are often inadvertently collected into storm drains. Organic material such as leaves, sticks, gravel and grass clippings also can be carried by storm water into the municipal system. </a:t>
            </a:r>
          </a:p>
          <a:p>
            <a:pPr eaLnBrk="1" fontAlgn="auto" hangingPunct="1">
              <a:lnSpc>
                <a:spcPct val="90000"/>
              </a:lnSpc>
              <a:spcAft>
                <a:spcPts val="0"/>
              </a:spcAft>
              <a:buFont typeface="Wingdings 3" charset="2"/>
              <a:buChar char=""/>
              <a:defRPr/>
            </a:pPr>
            <a:r>
              <a:rPr lang="en-US" sz="1000" dirty="0">
                <a:solidFill>
                  <a:schemeClr val="bg1"/>
                </a:solidFill>
              </a:rPr>
              <a:t>These materials often make their way into nearby waterways and eventually the ocean.</a:t>
            </a:r>
          </a:p>
          <a:p>
            <a:pPr eaLnBrk="1" fontAlgn="auto" hangingPunct="1">
              <a:lnSpc>
                <a:spcPct val="90000"/>
              </a:lnSpc>
              <a:spcAft>
                <a:spcPts val="0"/>
              </a:spcAft>
              <a:buFont typeface="Wingdings 3" charset="2"/>
              <a:buChar char=""/>
              <a:defRPr/>
            </a:pPr>
            <a:r>
              <a:rPr lang="en-US" sz="1000" dirty="0">
                <a:solidFill>
                  <a:schemeClr val="bg1"/>
                </a:solidFill>
              </a:rPr>
              <a:t>These are all forms of water pollution, and pose a great risk to aquatic life, water quality, and even our own health and safety. </a:t>
            </a:r>
          </a:p>
          <a:p>
            <a:pPr eaLnBrk="1" fontAlgn="auto" hangingPunct="1">
              <a:lnSpc>
                <a:spcPct val="90000"/>
              </a:lnSpc>
              <a:spcAft>
                <a:spcPts val="0"/>
              </a:spcAft>
              <a:buFont typeface="Wingdings 3" charset="2"/>
              <a:buChar char=""/>
              <a:defRPr/>
            </a:pPr>
            <a:r>
              <a:rPr lang="en-US" sz="1000" dirty="0">
                <a:solidFill>
                  <a:schemeClr val="bg1"/>
                </a:solidFill>
              </a:rPr>
              <a:t>During the </a:t>
            </a:r>
            <a:r>
              <a:rPr lang="en-US" sz="1000" b="1" dirty="0">
                <a:solidFill>
                  <a:schemeClr val="bg1"/>
                </a:solidFill>
              </a:rPr>
              <a:t>Community Cleanup Week</a:t>
            </a:r>
            <a:r>
              <a:rPr lang="en-US" sz="1000" dirty="0">
                <a:solidFill>
                  <a:schemeClr val="bg1"/>
                </a:solidFill>
              </a:rPr>
              <a:t>, join your neighbors and local businesses (while maintaining social distancing!) and help keep Spring Grove Borough Clean! </a:t>
            </a:r>
          </a:p>
          <a:p>
            <a:pPr eaLnBrk="1" fontAlgn="auto" hangingPunct="1">
              <a:lnSpc>
                <a:spcPct val="90000"/>
              </a:lnSpc>
              <a:spcAft>
                <a:spcPts val="0"/>
              </a:spcAft>
              <a:buFont typeface="Wingdings 3" charset="2"/>
              <a:buChar char=""/>
              <a:defRPr/>
            </a:pPr>
            <a:r>
              <a:rPr lang="en-US" sz="1000" dirty="0">
                <a:solidFill>
                  <a:schemeClr val="bg1"/>
                </a:solidFill>
              </a:rPr>
              <a:t>Submit photos and/or a simple description of what you and your household or business cleaned up on The Borough’s Facebook page. Use the hashtag #</a:t>
            </a:r>
            <a:r>
              <a:rPr lang="en-US" sz="1000" dirty="0" err="1">
                <a:solidFill>
                  <a:schemeClr val="bg1"/>
                </a:solidFill>
              </a:rPr>
              <a:t>CleanSGB</a:t>
            </a:r>
            <a:r>
              <a:rPr lang="en-US" sz="1000" dirty="0">
                <a:solidFill>
                  <a:schemeClr val="bg1"/>
                </a:solidFill>
              </a:rPr>
              <a:t> for a chance to be featured on our page. </a:t>
            </a:r>
          </a:p>
          <a:p>
            <a:pPr eaLnBrk="1" fontAlgn="auto" hangingPunct="1">
              <a:lnSpc>
                <a:spcPct val="90000"/>
              </a:lnSpc>
              <a:spcAft>
                <a:spcPts val="0"/>
              </a:spcAft>
              <a:buFont typeface="Wingdings 3" charset="2"/>
              <a:buChar char=""/>
              <a:defRPr/>
            </a:pPr>
            <a:r>
              <a:rPr lang="en-US" sz="1000" dirty="0">
                <a:solidFill>
                  <a:schemeClr val="bg1"/>
                </a:solidFill>
              </a:rPr>
              <a:t>Please remember to dispose of waste in an appropriate manner. We encourage the use of reusable or bio-degradable containers and/or bags! Together we can keep our community clean!</a:t>
            </a:r>
            <a:br>
              <a:rPr lang="en-US" sz="1000" i="1" dirty="0">
                <a:solidFill>
                  <a:schemeClr val="bg1"/>
                </a:solidFill>
              </a:rPr>
            </a:br>
            <a:endParaRPr lang="en-US" sz="1000" i="1" dirty="0">
              <a:solidFill>
                <a:schemeClr val="bg1"/>
              </a:solidFill>
            </a:endParaRPr>
          </a:p>
          <a:p>
            <a:pPr eaLnBrk="1" fontAlgn="auto" hangingPunct="1">
              <a:lnSpc>
                <a:spcPct val="90000"/>
              </a:lnSpc>
              <a:spcAft>
                <a:spcPts val="0"/>
              </a:spcAft>
              <a:buFont typeface="Wingdings 3" charset="2"/>
              <a:buChar char=""/>
              <a:defRPr/>
            </a:pPr>
            <a:r>
              <a:rPr lang="en-US" sz="1000" i="1" dirty="0">
                <a:solidFill>
                  <a:schemeClr val="bg1">
                    <a:lumMod val="85000"/>
                  </a:schemeClr>
                </a:solidFill>
              </a:rPr>
              <a:t>You can learn more about the impacts of litter on our waters and other ways to help here:</a:t>
            </a:r>
          </a:p>
          <a:p>
            <a:pPr lvl="1" eaLnBrk="1" fontAlgn="auto" hangingPunct="1">
              <a:lnSpc>
                <a:spcPct val="90000"/>
              </a:lnSpc>
              <a:spcAft>
                <a:spcPts val="0"/>
              </a:spcAft>
              <a:buFont typeface="Wingdings 3" charset="2"/>
              <a:buChar char=""/>
              <a:defRPr/>
            </a:pPr>
            <a:r>
              <a:rPr lang="en-US" sz="900" i="1" dirty="0">
                <a:solidFill>
                  <a:schemeClr val="accent1">
                    <a:lumMod val="60000"/>
                    <a:lumOff val="40000"/>
                  </a:schemeClr>
                </a:solidFill>
              </a:rPr>
              <a:t>https://www.epa.gov/trash-free-waters</a:t>
            </a:r>
          </a:p>
          <a:p>
            <a:pPr eaLnBrk="1" fontAlgn="auto" hangingPunct="1">
              <a:lnSpc>
                <a:spcPct val="90000"/>
              </a:lnSpc>
              <a:spcAft>
                <a:spcPts val="0"/>
              </a:spcAft>
              <a:buFont typeface="Wingdings 3" charset="2"/>
              <a:buChar char=""/>
              <a:defRPr/>
            </a:pPr>
            <a:r>
              <a:rPr lang="en-US" sz="1000" i="1" dirty="0">
                <a:solidFill>
                  <a:schemeClr val="bg1">
                    <a:lumMod val="85000"/>
                  </a:schemeClr>
                </a:solidFill>
              </a:rPr>
              <a:t>Contact: manager@springgroveboro.com or 717-225-5791</a:t>
            </a:r>
          </a:p>
          <a:p>
            <a:pPr eaLnBrk="1" fontAlgn="auto" hangingPunct="1">
              <a:lnSpc>
                <a:spcPct val="90000"/>
              </a:lnSpc>
              <a:spcAft>
                <a:spcPts val="0"/>
              </a:spcAft>
              <a:buFont typeface="Wingdings 3" charset="2"/>
              <a:buChar char=""/>
              <a:defRPr/>
            </a:pPr>
            <a:endParaRPr lang="en-US" sz="1000" dirty="0">
              <a:solidFill>
                <a:schemeClr val="bg1"/>
              </a:solidFill>
            </a:endParaRPr>
          </a:p>
        </p:txBody>
      </p:sp>
      <p:sp>
        <p:nvSpPr>
          <p:cNvPr id="4" name="Slide Number Placeholder 3">
            <a:extLst>
              <a:ext uri="{FF2B5EF4-FFF2-40B4-BE49-F238E27FC236}">
                <a16:creationId xmlns:a16="http://schemas.microsoft.com/office/drawing/2014/main" id="{CBBD707C-9751-45B3-93A6-2E7EE284B04A}"/>
              </a:ext>
            </a:extLst>
          </p:cNvPr>
          <p:cNvSpPr>
            <a:spLocks noGrp="1"/>
          </p:cNvSpPr>
          <p:nvPr>
            <p:ph type="sldNum" sz="quarter" idx="12"/>
          </p:nvPr>
        </p:nvSpPr>
        <p:spPr>
          <a:xfrm>
            <a:off x="7916863" y="6183313"/>
            <a:ext cx="512762" cy="365125"/>
          </a:xfrm>
        </p:spPr>
        <p:txBody>
          <a:bodyPr>
            <a:normAutofit/>
          </a:bodyPr>
          <a:lstStyle/>
          <a:p>
            <a:pPr>
              <a:spcAft>
                <a:spcPts val="600"/>
              </a:spcAft>
              <a:defRPr/>
            </a:pPr>
            <a:fld id="{61FEFAA5-6354-402A-A4F7-ED331FAD1AF9}" type="slidenum">
              <a:rPr lang="en-US">
                <a:solidFill>
                  <a:schemeClr val="tx1">
                    <a:lumMod val="65000"/>
                    <a:lumOff val="35000"/>
                  </a:schemeClr>
                </a:solidFill>
              </a:rPr>
              <a:pPr>
                <a:spcAft>
                  <a:spcPts val="600"/>
                </a:spcAft>
                <a:defRPr/>
              </a:pPr>
              <a:t>12</a:t>
            </a:fld>
            <a:endParaRPr lang="en-US" dirty="0">
              <a:solidFill>
                <a:schemeClr val="tx1">
                  <a:lumMod val="65000"/>
                  <a:lumOff val="35000"/>
                </a:schemeClr>
              </a:solidFill>
            </a:endParaRPr>
          </a:p>
        </p:txBody>
      </p:sp>
      <p:sp>
        <p:nvSpPr>
          <p:cNvPr id="17" name="Isosceles Triangle 16">
            <a:extLst>
              <a:ext uri="{FF2B5EF4-FFF2-40B4-BE49-F238E27FC236}">
                <a16:creationId xmlns:a16="http://schemas.microsoft.com/office/drawing/2014/main" id="{DA471F4F-97D9-43E5-B931-8B7642AB5870}"/>
              </a:ext>
            </a:extLst>
          </p:cNvPr>
          <p:cNvSpPr>
            <a:spLocks noGrp="1" noRot="1" noChangeAspect="1" noMove="1" noResize="1" noEditPoints="1" noAdjustHandles="1" noChangeArrowheads="1" noChangeShapeType="1" noTextEdit="1"/>
          </p:cNvSpPr>
          <p:nvPr/>
        </p:nvSpPr>
        <p:spPr>
          <a:xfrm flipH="1">
            <a:off x="8816975"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eaLnBrk="1" fontAlgn="auto" hangingPunct="1">
              <a:spcBef>
                <a:spcPts val="0"/>
              </a:spcBef>
              <a:spcAft>
                <a:spcPts val="0"/>
              </a:spcAft>
              <a:defRPr/>
            </a:pPr>
            <a:endParaRPr lang="en-US" dirty="0"/>
          </a:p>
        </p:txBody>
      </p:sp>
      <p:pic>
        <p:nvPicPr>
          <p:cNvPr id="20490" name="Content Placeholder 4">
            <a:extLst>
              <a:ext uri="{FF2B5EF4-FFF2-40B4-BE49-F238E27FC236}">
                <a16:creationId xmlns:a16="http://schemas.microsoft.com/office/drawing/2014/main" id="{516DE155-5D48-4386-87C9-EE8D9E298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351392" y="1297781"/>
            <a:ext cx="4331010"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corded Sound">
            <a:hlinkClick r:id="" action="ppaction://media"/>
            <a:extLst>
              <a:ext uri="{FF2B5EF4-FFF2-40B4-BE49-F238E27FC236}">
                <a16:creationId xmlns:a16="http://schemas.microsoft.com/office/drawing/2014/main" id="{30B17A3F-9451-412B-BC7E-BE7F490C80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4446"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2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EAC1F3-B1D8-4FDE-B32B-A124981EA0AC}"/>
              </a:ext>
            </a:extLst>
          </p:cNvPr>
          <p:cNvSpPr>
            <a:spLocks noGrp="1"/>
          </p:cNvSpPr>
          <p:nvPr>
            <p:ph idx="1"/>
          </p:nvPr>
        </p:nvSpPr>
        <p:spPr/>
        <p:txBody>
          <a:bodyPr rtlCol="0">
            <a:normAutofit fontScale="92500" lnSpcReduction="10000"/>
          </a:bodyPr>
          <a:lstStyle/>
          <a:p>
            <a:pPr>
              <a:defRPr/>
            </a:pPr>
            <a:r>
              <a:rPr lang="en-US" dirty="0"/>
              <a:t>Federal regulations define an illicit discharge as “Any discharge to an MS4 that is not composed entirely of stormwater.” </a:t>
            </a:r>
            <a:r>
              <a:rPr lang="en-US" sz="1200" dirty="0"/>
              <a:t>(With the exception of those discharges found on slide 6.)</a:t>
            </a:r>
          </a:p>
          <a:p>
            <a:pPr lvl="1">
              <a:defRPr/>
            </a:pPr>
            <a:r>
              <a:rPr lang="en-US" sz="1000" dirty="0">
                <a:solidFill>
                  <a:schemeClr val="tx1">
                    <a:lumMod val="75000"/>
                    <a:lumOff val="25000"/>
                  </a:schemeClr>
                </a:solidFill>
              </a:rPr>
              <a:t>For more information, visit </a:t>
            </a:r>
            <a:r>
              <a:rPr lang="en-US" sz="1000" dirty="0">
                <a:hlinkClick r:id="rId4"/>
              </a:rPr>
              <a:t>https://www3.epa.gov/npdes/pubs/fact2-5.pdf</a:t>
            </a:r>
            <a:endParaRPr lang="en-US" sz="1000" dirty="0">
              <a:solidFill>
                <a:schemeClr val="tx1">
                  <a:lumMod val="75000"/>
                  <a:lumOff val="25000"/>
                </a:schemeClr>
              </a:solidFill>
            </a:endParaRPr>
          </a:p>
          <a:p>
            <a:pPr>
              <a:defRPr/>
            </a:pPr>
            <a:r>
              <a:rPr lang="en-US" dirty="0">
                <a:solidFill>
                  <a:schemeClr val="tx1">
                    <a:lumMod val="75000"/>
                    <a:lumOff val="25000"/>
                  </a:schemeClr>
                </a:solidFill>
                <a:latin typeface="Trebuchet MS (Body)"/>
              </a:rPr>
              <a:t>Information regarding public illicit discharge reporting can be found on The Borough’s Stormwater page. If you witness an illicit discharge, please do one of the following:</a:t>
            </a:r>
          </a:p>
          <a:p>
            <a:pPr lvl="2">
              <a:defRPr/>
            </a:pPr>
            <a:r>
              <a:rPr lang="en-US" b="1" dirty="0">
                <a:solidFill>
                  <a:schemeClr val="tx1">
                    <a:lumMod val="75000"/>
                    <a:lumOff val="25000"/>
                  </a:schemeClr>
                </a:solidFill>
                <a:latin typeface="Trebuchet MS (Body)"/>
              </a:rPr>
              <a:t>Call </a:t>
            </a:r>
            <a:r>
              <a:rPr lang="en-US" b="0" i="0" dirty="0">
                <a:solidFill>
                  <a:srgbClr val="222222"/>
                </a:solidFill>
                <a:effectLst/>
                <a:latin typeface="Roboto"/>
              </a:rPr>
              <a:t>(717) 225-5791</a:t>
            </a:r>
          </a:p>
          <a:p>
            <a:pPr lvl="2">
              <a:defRPr/>
            </a:pPr>
            <a:r>
              <a:rPr lang="en-US" b="1" dirty="0"/>
              <a:t>Fill Out SGB’s Illicit Discharge Form</a:t>
            </a:r>
          </a:p>
          <a:p>
            <a:pPr lvl="3">
              <a:defRPr/>
            </a:pPr>
            <a:r>
              <a:rPr lang="en-US" dirty="0">
                <a:hlinkClick r:id="rId5"/>
              </a:rPr>
              <a:t>https://survey123.arcgis.com/share/da2d7f57dcd0487eab29cf2f52460581?portalUrl=https://bsgpa.maps.arcgis.com</a:t>
            </a:r>
            <a:endParaRPr lang="en-US" b="1" dirty="0"/>
          </a:p>
          <a:p>
            <a:pPr>
              <a:defRPr/>
            </a:pPr>
            <a:r>
              <a:rPr lang="en-US" dirty="0">
                <a:solidFill>
                  <a:schemeClr val="tx1">
                    <a:lumMod val="75000"/>
                    <a:lumOff val="25000"/>
                  </a:schemeClr>
                </a:solidFill>
              </a:rPr>
              <a:t>The Borough screens 20% of all outfalls each year to prevent illicit discharges.</a:t>
            </a:r>
          </a:p>
          <a:p>
            <a:pPr>
              <a:defRPr/>
            </a:pPr>
            <a:r>
              <a:rPr lang="en-US" dirty="0">
                <a:solidFill>
                  <a:schemeClr val="tx1">
                    <a:lumMod val="75000"/>
                    <a:lumOff val="25000"/>
                  </a:schemeClr>
                </a:solidFill>
              </a:rPr>
              <a:t>If you see something, say something!</a:t>
            </a:r>
            <a:endParaRPr lang="en-US" dirty="0">
              <a:solidFill>
                <a:schemeClr val="tx1">
                  <a:lumMod val="75000"/>
                  <a:lumOff val="25000"/>
                </a:schemeClr>
              </a:solidFill>
              <a:latin typeface="Trebuchet MS (Body)"/>
            </a:endParaRPr>
          </a:p>
          <a:p>
            <a:pPr>
              <a:defRPr/>
            </a:pPr>
            <a:endParaRPr lang="en-US" dirty="0">
              <a:solidFill>
                <a:schemeClr val="tx1">
                  <a:lumMod val="75000"/>
                  <a:lumOff val="25000"/>
                </a:schemeClr>
              </a:solidFill>
            </a:endParaRPr>
          </a:p>
        </p:txBody>
      </p:sp>
      <p:sp>
        <p:nvSpPr>
          <p:cNvPr id="22532" name="Slide Number Placeholder 3">
            <a:extLst>
              <a:ext uri="{FF2B5EF4-FFF2-40B4-BE49-F238E27FC236}">
                <a16:creationId xmlns:a16="http://schemas.microsoft.com/office/drawing/2014/main" id="{A020E2A7-7FEE-40CF-907B-C5490831D47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557213" indent="-214313">
              <a:spcBef>
                <a:spcPts val="75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2pPr>
            <a:lvl3pPr marL="857250" indent="-171450">
              <a:spcBef>
                <a:spcPts val="750"/>
              </a:spcBef>
              <a:buClr>
                <a:schemeClr val="accent1"/>
              </a:buClr>
              <a:buSzPct val="80000"/>
              <a:buFont typeface="Wingdings 3" panose="05040102010807070707" pitchFamily="18" charset="2"/>
              <a:buChar char=""/>
              <a:defRPr sz="1050">
                <a:solidFill>
                  <a:srgbClr val="404040"/>
                </a:solidFill>
                <a:latin typeface="Trebuchet MS" panose="020B0603020202020204" pitchFamily="34" charset="0"/>
              </a:defRPr>
            </a:lvl3pPr>
            <a:lvl4pPr marL="1200150" indent="-171450">
              <a:spcBef>
                <a:spcPts val="750"/>
              </a:spcBef>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4pPr>
            <a:lvl5pPr marL="1543050" indent="-171450">
              <a:spcBef>
                <a:spcPts val="750"/>
              </a:spcBef>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5pPr>
            <a:lvl6pPr marL="1885950" indent="-171450" defTabSz="3429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6pPr>
            <a:lvl7pPr marL="2228850" indent="-171450" defTabSz="3429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7pPr>
            <a:lvl8pPr marL="2571750" indent="-171450" defTabSz="3429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8pPr>
            <a:lvl9pPr marL="2914650" indent="-171450" defTabSz="3429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9pPr>
          </a:lstStyle>
          <a:p>
            <a:pPr fontAlgn="base">
              <a:spcBef>
                <a:spcPct val="0"/>
              </a:spcBef>
              <a:spcAft>
                <a:spcPct val="0"/>
              </a:spcAft>
              <a:buClrTx/>
              <a:buSzTx/>
              <a:buFontTx/>
              <a:buNone/>
            </a:pPr>
            <a:fld id="{D3D3DC71-94A0-4902-9BD7-73AFA1A1DCD4}" type="slidenum">
              <a:rPr lang="en-US" altLang="en-US" smtClean="0">
                <a:solidFill>
                  <a:schemeClr val="accent1"/>
                </a:solidFill>
              </a:rPr>
              <a:pPr fontAlgn="base">
                <a:spcBef>
                  <a:spcPct val="0"/>
                </a:spcBef>
                <a:spcAft>
                  <a:spcPct val="0"/>
                </a:spcAft>
                <a:buClrTx/>
                <a:buSzTx/>
                <a:buFontTx/>
                <a:buNone/>
              </a:pPr>
              <a:t>13</a:t>
            </a:fld>
            <a:endParaRPr lang="en-US" altLang="en-US" dirty="0">
              <a:solidFill>
                <a:schemeClr val="accent1"/>
              </a:solidFill>
            </a:endParaRPr>
          </a:p>
        </p:txBody>
      </p:sp>
      <p:sp>
        <p:nvSpPr>
          <p:cNvPr id="7" name="Title 1">
            <a:extLst>
              <a:ext uri="{FF2B5EF4-FFF2-40B4-BE49-F238E27FC236}">
                <a16:creationId xmlns:a16="http://schemas.microsoft.com/office/drawing/2014/main" id="{8DD91B55-6EFC-4F31-9F36-474AF816D24C}"/>
              </a:ext>
            </a:extLst>
          </p:cNvPr>
          <p:cNvSpPr txBox="1">
            <a:spLocks/>
          </p:cNvSpPr>
          <p:nvPr/>
        </p:nvSpPr>
        <p:spPr bwMode="auto">
          <a:xfrm>
            <a:off x="609600" y="381000"/>
            <a:ext cx="58356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lnSpcReduction="20000"/>
          </a:bodyPr>
          <a:lst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en-US" dirty="0">
                <a:solidFill>
                  <a:srgbClr val="002060"/>
                </a:solidFill>
              </a:rPr>
              <a:t>MCM 3 – </a:t>
            </a:r>
            <a:br>
              <a:rPr lang="en-US" dirty="0">
                <a:solidFill>
                  <a:srgbClr val="002060"/>
                </a:solidFill>
              </a:rPr>
            </a:br>
            <a:r>
              <a:rPr lang="en-US" dirty="0">
                <a:solidFill>
                  <a:srgbClr val="002060"/>
                </a:solidFill>
              </a:rPr>
              <a:t>Illicit Discharge Detection and Elimination</a:t>
            </a:r>
          </a:p>
        </p:txBody>
      </p:sp>
      <p:pic>
        <p:nvPicPr>
          <p:cNvPr id="4" name="Recorded Sound">
            <a:hlinkClick r:id="" action="ppaction://media"/>
            <a:extLst>
              <a:ext uri="{FF2B5EF4-FFF2-40B4-BE49-F238E27FC236}">
                <a16:creationId xmlns:a16="http://schemas.microsoft.com/office/drawing/2014/main" id="{22D5AA4A-C675-403C-BFB1-19B34F011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14223-5A63-447E-908E-72C8D54E3AA6}"/>
              </a:ext>
            </a:extLst>
          </p:cNvPr>
          <p:cNvSpPr>
            <a:spLocks noGrp="1"/>
          </p:cNvSpPr>
          <p:nvPr>
            <p:ph type="title"/>
          </p:nvPr>
        </p:nvSpPr>
        <p:spPr>
          <a:xfrm>
            <a:off x="609600" y="381000"/>
            <a:ext cx="5835650" cy="1320800"/>
          </a:xfrm>
        </p:spPr>
        <p:txBody>
          <a:bodyPr rtlCol="0">
            <a:normAutofit fontScale="90000"/>
          </a:bodyPr>
          <a:lstStyle/>
          <a:p>
            <a:pPr algn="ctr" eaLnBrk="1" fontAlgn="auto" hangingPunct="1">
              <a:spcAft>
                <a:spcPts val="0"/>
              </a:spcAft>
              <a:defRPr/>
            </a:pPr>
            <a:r>
              <a:rPr lang="en-US" dirty="0">
                <a:solidFill>
                  <a:srgbClr val="002060"/>
                </a:solidFill>
              </a:rPr>
              <a:t>MCM 4/5 – </a:t>
            </a:r>
            <a:br>
              <a:rPr lang="en-US" dirty="0">
                <a:solidFill>
                  <a:srgbClr val="002060"/>
                </a:solidFill>
              </a:rPr>
            </a:br>
            <a:r>
              <a:rPr lang="en-US" dirty="0">
                <a:solidFill>
                  <a:srgbClr val="002060"/>
                </a:solidFill>
              </a:rPr>
              <a:t>Construction Site and</a:t>
            </a:r>
            <a:br>
              <a:rPr lang="en-US" dirty="0">
                <a:solidFill>
                  <a:srgbClr val="002060"/>
                </a:solidFill>
              </a:rPr>
            </a:br>
            <a:r>
              <a:rPr lang="en-US" dirty="0">
                <a:solidFill>
                  <a:srgbClr val="002060"/>
                </a:solidFill>
              </a:rPr>
              <a:t>Post Construction</a:t>
            </a:r>
            <a:br>
              <a:rPr lang="en-US" dirty="0">
                <a:solidFill>
                  <a:srgbClr val="002060"/>
                </a:solidFill>
              </a:rPr>
            </a:br>
            <a:r>
              <a:rPr lang="en-US" dirty="0">
                <a:solidFill>
                  <a:srgbClr val="002060"/>
                </a:solidFill>
              </a:rPr>
              <a:t>Stormwater Management</a:t>
            </a:r>
          </a:p>
        </p:txBody>
      </p:sp>
      <p:sp>
        <p:nvSpPr>
          <p:cNvPr id="3" name="Content Placeholder 2">
            <a:extLst>
              <a:ext uri="{FF2B5EF4-FFF2-40B4-BE49-F238E27FC236}">
                <a16:creationId xmlns:a16="http://schemas.microsoft.com/office/drawing/2014/main" id="{FE5525E3-DB3A-4223-842C-C3FC93EBEBF0}"/>
              </a:ext>
            </a:extLst>
          </p:cNvPr>
          <p:cNvSpPr>
            <a:spLocks noGrp="1"/>
          </p:cNvSpPr>
          <p:nvPr>
            <p:ph idx="1"/>
          </p:nvPr>
        </p:nvSpPr>
        <p:spPr>
          <a:xfrm>
            <a:off x="609600" y="2519363"/>
            <a:ext cx="6348413" cy="3881437"/>
          </a:xfrm>
        </p:spPr>
        <p:txBody>
          <a:bodyPr rtlCol="0">
            <a:normAutofit/>
          </a:bodyPr>
          <a:lstStyle/>
          <a:p>
            <a:pPr eaLnBrk="1" fontAlgn="auto" hangingPunct="1">
              <a:spcAft>
                <a:spcPts val="0"/>
              </a:spcAft>
              <a:buFont typeface="Wingdings 3" charset="2"/>
              <a:buChar char=""/>
              <a:defRPr/>
            </a:pPr>
            <a:r>
              <a:rPr lang="en-US" dirty="0">
                <a:solidFill>
                  <a:schemeClr val="tx1">
                    <a:lumMod val="75000"/>
                    <a:lumOff val="25000"/>
                  </a:schemeClr>
                </a:solidFill>
              </a:rPr>
              <a:t>The Borough has an ordinance that requires the implementation and maintenance of Erosion and Sediment Control BMPs, including sanctions for non-compliance as applicable. </a:t>
            </a:r>
          </a:p>
          <a:p>
            <a:pPr eaLnBrk="1" fontAlgn="auto" hangingPunct="1">
              <a:spcAft>
                <a:spcPts val="0"/>
              </a:spcAft>
              <a:buFont typeface="Wingdings 3" charset="2"/>
              <a:buChar char=""/>
              <a:defRPr/>
            </a:pPr>
            <a:r>
              <a:rPr lang="en-US" dirty="0">
                <a:solidFill>
                  <a:schemeClr val="tx1">
                    <a:lumMod val="75000"/>
                    <a:lumOff val="25000"/>
                  </a:schemeClr>
                </a:solidFill>
              </a:rPr>
              <a:t>The Borough has an ordinance that requires the implementation and maintenance of post-construction stormwater management for new development and redevelopment projects, including sanctions for non-compliance.</a:t>
            </a:r>
          </a:p>
          <a:p>
            <a:pPr eaLnBrk="1" fontAlgn="auto" hangingPunct="1">
              <a:spcAft>
                <a:spcPts val="0"/>
              </a:spcAft>
              <a:buFont typeface="Wingdings 3" charset="2"/>
              <a:buChar char=""/>
              <a:defRPr/>
            </a:pPr>
            <a:r>
              <a:rPr lang="en-US" dirty="0">
                <a:hlinkClick r:id="rId4"/>
              </a:rPr>
              <a:t>https://ecode360.com/30595386</a:t>
            </a:r>
            <a:br>
              <a:rPr lang="en-US" dirty="0">
                <a:highlight>
                  <a:srgbClr val="FFFF00"/>
                </a:highlight>
              </a:rPr>
            </a:br>
            <a:endParaRPr lang="en-US" dirty="0">
              <a:solidFill>
                <a:schemeClr val="tx1">
                  <a:lumMod val="75000"/>
                  <a:lumOff val="25000"/>
                </a:schemeClr>
              </a:solidFill>
              <a:highlight>
                <a:srgbClr val="FFFF00"/>
              </a:highlight>
            </a:endParaRPr>
          </a:p>
          <a:p>
            <a:pPr lvl="1" eaLnBrk="1" hangingPunct="1">
              <a:defRPr/>
            </a:pPr>
            <a:endParaRPr lang="en-US" dirty="0">
              <a:solidFill>
                <a:schemeClr val="tx1">
                  <a:lumMod val="75000"/>
                  <a:lumOff val="25000"/>
                </a:schemeClr>
              </a:solidFill>
            </a:endParaRPr>
          </a:p>
          <a:p>
            <a:pPr eaLnBrk="1" fontAlgn="auto" hangingPunct="1">
              <a:spcAft>
                <a:spcPts val="0"/>
              </a:spcAft>
              <a:buFont typeface="Wingdings 3" charset="2"/>
              <a:buChar char=""/>
              <a:defRPr/>
            </a:pPr>
            <a:endParaRPr lang="en-US" dirty="0">
              <a:solidFill>
                <a:schemeClr val="tx1">
                  <a:lumMod val="75000"/>
                  <a:lumOff val="25000"/>
                </a:schemeClr>
              </a:solidFill>
            </a:endParaRPr>
          </a:p>
        </p:txBody>
      </p:sp>
      <p:sp>
        <p:nvSpPr>
          <p:cNvPr id="24580" name="Slide Number Placeholder 3">
            <a:extLst>
              <a:ext uri="{FF2B5EF4-FFF2-40B4-BE49-F238E27FC236}">
                <a16:creationId xmlns:a16="http://schemas.microsoft.com/office/drawing/2014/main" id="{621A60E9-BC8B-49A6-AB7C-A01C5ADDD40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0F970D0A-D1A9-4698-87A5-5505932D2321}" type="slidenum">
              <a:rPr lang="en-US" altLang="en-US" smtClean="0">
                <a:solidFill>
                  <a:schemeClr val="accent1"/>
                </a:solidFill>
              </a:rPr>
              <a:pPr fontAlgn="base">
                <a:spcBef>
                  <a:spcPct val="0"/>
                </a:spcBef>
                <a:spcAft>
                  <a:spcPct val="0"/>
                </a:spcAft>
                <a:buClrTx/>
                <a:buSzTx/>
                <a:buFontTx/>
                <a:buNone/>
              </a:pPr>
              <a:t>14</a:t>
            </a:fld>
            <a:endParaRPr lang="en-US" altLang="en-US" dirty="0">
              <a:solidFill>
                <a:schemeClr val="accent1"/>
              </a:solidFill>
            </a:endParaRPr>
          </a:p>
        </p:txBody>
      </p:sp>
      <p:pic>
        <p:nvPicPr>
          <p:cNvPr id="4" name="Recorded Sound">
            <a:hlinkClick r:id="" action="ppaction://media"/>
            <a:extLst>
              <a:ext uri="{FF2B5EF4-FFF2-40B4-BE49-F238E27FC236}">
                <a16:creationId xmlns:a16="http://schemas.microsoft.com/office/drawing/2014/main" id="{C33DA970-1886-4DFC-B187-F7F0AD92BB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33BA-905A-478F-A0B5-4C91258335E3}"/>
              </a:ext>
            </a:extLst>
          </p:cNvPr>
          <p:cNvSpPr>
            <a:spLocks noGrp="1"/>
          </p:cNvSpPr>
          <p:nvPr>
            <p:ph type="title"/>
          </p:nvPr>
        </p:nvSpPr>
        <p:spPr>
          <a:xfrm>
            <a:off x="609600" y="381000"/>
            <a:ext cx="6096000" cy="1320800"/>
          </a:xfrm>
        </p:spPr>
        <p:txBody>
          <a:bodyPr rtlCol="0">
            <a:normAutofit fontScale="90000"/>
          </a:bodyPr>
          <a:lstStyle/>
          <a:p>
            <a:pPr algn="ctr" eaLnBrk="1" fontAlgn="auto" hangingPunct="1">
              <a:spcAft>
                <a:spcPts val="0"/>
              </a:spcAft>
              <a:defRPr/>
            </a:pPr>
            <a:r>
              <a:rPr lang="en-US" dirty="0">
                <a:solidFill>
                  <a:srgbClr val="002060"/>
                </a:solidFill>
              </a:rPr>
              <a:t>MCM 6 – </a:t>
            </a:r>
            <a:br>
              <a:rPr lang="en-US" dirty="0">
                <a:solidFill>
                  <a:srgbClr val="002060"/>
                </a:solidFill>
              </a:rPr>
            </a:br>
            <a:r>
              <a:rPr lang="en-US" dirty="0">
                <a:solidFill>
                  <a:srgbClr val="002060"/>
                </a:solidFill>
              </a:rPr>
              <a:t>Pollution Prevention Plan and Good Housekeeping Procedures</a:t>
            </a:r>
          </a:p>
        </p:txBody>
      </p:sp>
      <p:sp>
        <p:nvSpPr>
          <p:cNvPr id="3" name="Content Placeholder 2">
            <a:extLst>
              <a:ext uri="{FF2B5EF4-FFF2-40B4-BE49-F238E27FC236}">
                <a16:creationId xmlns:a16="http://schemas.microsoft.com/office/drawing/2014/main" id="{3337D193-4F06-4EB2-9FBF-1AF9EAC4CDD3}"/>
              </a:ext>
            </a:extLst>
          </p:cNvPr>
          <p:cNvSpPr>
            <a:spLocks noGrp="1"/>
          </p:cNvSpPr>
          <p:nvPr>
            <p:ph idx="1"/>
          </p:nvPr>
        </p:nvSpPr>
        <p:spPr>
          <a:xfrm>
            <a:off x="609600" y="2160588"/>
            <a:ext cx="6348413" cy="4392612"/>
          </a:xfrm>
        </p:spPr>
        <p:txBody>
          <a:bodyPr rtlCol="0">
            <a:normAutofit fontScale="92500" lnSpcReduction="20000"/>
          </a:bodyPr>
          <a:lstStyle/>
          <a:p>
            <a:pPr eaLnBrk="1" fontAlgn="auto" hangingPunct="1">
              <a:spcAft>
                <a:spcPts val="0"/>
              </a:spcAft>
              <a:buFont typeface="Wingdings 3" charset="2"/>
              <a:buChar char=""/>
              <a:defRPr/>
            </a:pPr>
            <a:r>
              <a:rPr lang="en-US" dirty="0">
                <a:solidFill>
                  <a:schemeClr val="tx1">
                    <a:lumMod val="75000"/>
                    <a:lumOff val="25000"/>
                  </a:schemeClr>
                </a:solidFill>
              </a:rPr>
              <a:t>The Borough is </a:t>
            </a:r>
            <a:r>
              <a:rPr lang="en-US" dirty="0"/>
              <a:t>required to develop and implement an operation and maintenance program that includes a training component to prevent and reduce pollutant runoff from municipal operations.</a:t>
            </a:r>
          </a:p>
          <a:p>
            <a:pPr eaLnBrk="1" fontAlgn="auto" hangingPunct="1">
              <a:spcAft>
                <a:spcPts val="0"/>
              </a:spcAft>
              <a:buFont typeface="Wingdings 3" charset="2"/>
              <a:buChar char=""/>
              <a:defRPr/>
            </a:pPr>
            <a:r>
              <a:rPr lang="en-US" dirty="0">
                <a:solidFill>
                  <a:schemeClr val="tx1">
                    <a:lumMod val="75000"/>
                    <a:lumOff val="25000"/>
                  </a:schemeClr>
                </a:solidFill>
              </a:rPr>
              <a:t>Provide annual training aimed to eliminate the discharge of pollutants during municipal operations.</a:t>
            </a:r>
          </a:p>
          <a:p>
            <a:pPr lvl="1" eaLnBrk="1" fontAlgn="auto" hangingPunct="1">
              <a:spcAft>
                <a:spcPts val="0"/>
              </a:spcAft>
              <a:buFont typeface="Wingdings 3" charset="2"/>
              <a:buChar char=""/>
              <a:defRPr/>
            </a:pPr>
            <a:r>
              <a:rPr lang="en-US" dirty="0">
                <a:solidFill>
                  <a:schemeClr val="tx1">
                    <a:lumMod val="75000"/>
                    <a:lumOff val="25000"/>
                  </a:schemeClr>
                </a:solidFill>
              </a:rPr>
              <a:t>Spill Prevention and Response</a:t>
            </a:r>
          </a:p>
          <a:p>
            <a:pPr lvl="1" eaLnBrk="1" fontAlgn="auto" hangingPunct="1">
              <a:spcAft>
                <a:spcPts val="0"/>
              </a:spcAft>
              <a:buFont typeface="Wingdings 3" charset="2"/>
              <a:buChar char=""/>
              <a:defRPr/>
            </a:pPr>
            <a:r>
              <a:rPr lang="en-US" dirty="0">
                <a:solidFill>
                  <a:schemeClr val="tx1">
                    <a:lumMod val="75000"/>
                    <a:lumOff val="25000"/>
                  </a:schemeClr>
                </a:solidFill>
              </a:rPr>
              <a:t>Waste Disposal</a:t>
            </a:r>
          </a:p>
          <a:p>
            <a:pPr lvl="1" eaLnBrk="1" fontAlgn="auto" hangingPunct="1">
              <a:spcAft>
                <a:spcPts val="0"/>
              </a:spcAft>
              <a:buFont typeface="Wingdings 3" charset="2"/>
              <a:buChar char=""/>
              <a:defRPr/>
            </a:pPr>
            <a:r>
              <a:rPr lang="en-US" dirty="0">
                <a:solidFill>
                  <a:schemeClr val="tx1">
                    <a:lumMod val="75000"/>
                    <a:lumOff val="25000"/>
                  </a:schemeClr>
                </a:solidFill>
              </a:rPr>
              <a:t>Routine Visual Inspections to Detect and Correct Potential Discharges At Properties Owned or Operated By The Permittee</a:t>
            </a:r>
          </a:p>
          <a:p>
            <a:pPr eaLnBrk="1" fontAlgn="auto" hangingPunct="1">
              <a:spcAft>
                <a:spcPts val="0"/>
              </a:spcAft>
              <a:buFont typeface="Wingdings 3" charset="2"/>
              <a:buChar char=""/>
              <a:defRPr/>
            </a:pPr>
            <a:r>
              <a:rPr lang="en-US" dirty="0">
                <a:solidFill>
                  <a:schemeClr val="tx1">
                    <a:lumMod val="75000"/>
                    <a:lumOff val="25000"/>
                  </a:schemeClr>
                </a:solidFill>
              </a:rPr>
              <a:t>Develop, implement, and maintain a good housekeeping plan for Borough-owned or operated properties where the following occurs.</a:t>
            </a:r>
          </a:p>
          <a:p>
            <a:pPr lvl="1" eaLnBrk="1" fontAlgn="auto" hangingPunct="1">
              <a:spcAft>
                <a:spcPts val="0"/>
              </a:spcAft>
              <a:buFont typeface="Wingdings 3" charset="2"/>
              <a:buChar char=""/>
              <a:defRPr/>
            </a:pPr>
            <a:r>
              <a:rPr lang="en-US" dirty="0">
                <a:solidFill>
                  <a:schemeClr val="tx1">
                    <a:lumMod val="75000"/>
                    <a:lumOff val="25000"/>
                  </a:schemeClr>
                </a:solidFill>
              </a:rPr>
              <a:t>Vehicle or Heavy Equipment Maintenance</a:t>
            </a:r>
          </a:p>
          <a:p>
            <a:pPr lvl="1" eaLnBrk="1" fontAlgn="auto" hangingPunct="1">
              <a:spcAft>
                <a:spcPts val="0"/>
              </a:spcAft>
              <a:buFont typeface="Wingdings 3" charset="2"/>
              <a:buChar char=""/>
              <a:defRPr/>
            </a:pPr>
            <a:r>
              <a:rPr lang="en-US" dirty="0">
                <a:solidFill>
                  <a:schemeClr val="tx1">
                    <a:lumMod val="75000"/>
                    <a:lumOff val="25000"/>
                  </a:schemeClr>
                </a:solidFill>
              </a:rPr>
              <a:t>Handling of:</a:t>
            </a:r>
          </a:p>
          <a:p>
            <a:pPr lvl="2" eaLnBrk="1" fontAlgn="auto" hangingPunct="1">
              <a:spcAft>
                <a:spcPts val="0"/>
              </a:spcAft>
              <a:buFont typeface="Wingdings 3" charset="2"/>
              <a:buChar char=""/>
              <a:defRPr/>
            </a:pPr>
            <a:r>
              <a:rPr lang="en-US" dirty="0">
                <a:solidFill>
                  <a:schemeClr val="tx1">
                    <a:lumMod val="75000"/>
                    <a:lumOff val="25000"/>
                  </a:schemeClr>
                </a:solidFill>
              </a:rPr>
              <a:t>Deicers, fertilizers, pesticides, road maintenance materials, or hazardous materials.</a:t>
            </a:r>
          </a:p>
          <a:p>
            <a:pPr eaLnBrk="1" fontAlgn="auto" hangingPunct="1">
              <a:spcAft>
                <a:spcPts val="0"/>
              </a:spcAft>
              <a:buFont typeface="Wingdings 3" charset="2"/>
              <a:buChar char=""/>
              <a:defRPr/>
            </a:pPr>
            <a:endParaRPr lang="en-US" dirty="0">
              <a:solidFill>
                <a:schemeClr val="tx1">
                  <a:lumMod val="75000"/>
                  <a:lumOff val="25000"/>
                </a:schemeClr>
              </a:solidFill>
            </a:endParaRPr>
          </a:p>
        </p:txBody>
      </p:sp>
      <p:sp>
        <p:nvSpPr>
          <p:cNvPr id="26628" name="Slide Number Placeholder 3">
            <a:extLst>
              <a:ext uri="{FF2B5EF4-FFF2-40B4-BE49-F238E27FC236}">
                <a16:creationId xmlns:a16="http://schemas.microsoft.com/office/drawing/2014/main" id="{691DCC90-D413-4E4F-B263-88957314A9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D2574FEC-575C-4DB0-8282-DD3A3697BFC5}" type="slidenum">
              <a:rPr lang="en-US" altLang="en-US" smtClean="0">
                <a:solidFill>
                  <a:schemeClr val="accent1"/>
                </a:solidFill>
              </a:rPr>
              <a:pPr fontAlgn="base">
                <a:spcBef>
                  <a:spcPct val="0"/>
                </a:spcBef>
                <a:spcAft>
                  <a:spcPct val="0"/>
                </a:spcAft>
                <a:buClrTx/>
                <a:buSzTx/>
                <a:buFontTx/>
                <a:buNone/>
              </a:pPr>
              <a:t>15</a:t>
            </a:fld>
            <a:endParaRPr lang="en-US" altLang="en-US" dirty="0">
              <a:solidFill>
                <a:schemeClr val="accent1"/>
              </a:solidFill>
            </a:endParaRPr>
          </a:p>
        </p:txBody>
      </p:sp>
      <p:pic>
        <p:nvPicPr>
          <p:cNvPr id="5" name="Recorded Sound">
            <a:hlinkClick r:id="" action="ppaction://media"/>
            <a:extLst>
              <a:ext uri="{FF2B5EF4-FFF2-40B4-BE49-F238E27FC236}">
                <a16:creationId xmlns:a16="http://schemas.microsoft.com/office/drawing/2014/main" id="{6DBD3236-07A6-4C8C-BDB4-37C9EEFB1A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7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6" name="Straight Connector 7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8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8918" name="Picture 38917">
            <a:extLst>
              <a:ext uri="{FF2B5EF4-FFF2-40B4-BE49-F238E27FC236}">
                <a16:creationId xmlns:a16="http://schemas.microsoft.com/office/drawing/2014/main" id="{FB2A6FA1-D9F3-4B40-9B67-6F33FFF1CE29}"/>
              </a:ext>
            </a:extLst>
          </p:cNvPr>
          <p:cNvPicPr>
            <a:picLocks noChangeAspect="1"/>
          </p:cNvPicPr>
          <p:nvPr/>
        </p:nvPicPr>
        <p:blipFill rotWithShape="1">
          <a:blip r:embed="rId4"/>
          <a:srcRect l="3502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8914" name="Title 1">
            <a:extLst>
              <a:ext uri="{FF2B5EF4-FFF2-40B4-BE49-F238E27FC236}">
                <a16:creationId xmlns:a16="http://schemas.microsoft.com/office/drawing/2014/main" id="{0F0C1735-CD26-43C2-87C1-09994778EF7A}"/>
              </a:ext>
            </a:extLst>
          </p:cNvPr>
          <p:cNvSpPr>
            <a:spLocks noGrp="1" noChangeArrowheads="1"/>
          </p:cNvSpPr>
          <p:nvPr>
            <p:ph type="title"/>
          </p:nvPr>
        </p:nvSpPr>
        <p:spPr>
          <a:xfrm>
            <a:off x="248985" y="1797492"/>
            <a:ext cx="3886200" cy="2369093"/>
          </a:xfrm>
        </p:spPr>
        <p:txBody>
          <a:bodyPr vert="horz" lIns="91440" tIns="45720" rIns="91440" bIns="45720" rtlCol="0" anchor="b">
            <a:normAutofit/>
          </a:bodyPr>
          <a:lstStyle/>
          <a:p>
            <a:pPr algn="r" eaLnBrk="1" hangingPunct="1"/>
            <a:r>
              <a:rPr lang="en-US" altLang="en-US" sz="2800" dirty="0"/>
              <a:t>Questions/Comments/</a:t>
            </a:r>
            <a:br>
              <a:rPr lang="en-US" altLang="en-US" sz="2800" dirty="0"/>
            </a:br>
            <a:r>
              <a:rPr lang="en-US" altLang="en-US" sz="2800" dirty="0"/>
              <a:t>Want to Get Involved?</a:t>
            </a:r>
          </a:p>
        </p:txBody>
      </p:sp>
      <p:cxnSp>
        <p:nvCxnSpPr>
          <p:cNvPr id="86" name="Straight Connector 85">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916" name="Slide Number Placeholder 3">
            <a:extLst>
              <a:ext uri="{FF2B5EF4-FFF2-40B4-BE49-F238E27FC236}">
                <a16:creationId xmlns:a16="http://schemas.microsoft.com/office/drawing/2014/main" id="{67B81789-6932-4CB7-B44B-A126AC9D51A0}"/>
              </a:ext>
            </a:extLst>
          </p:cNvPr>
          <p:cNvSpPr>
            <a:spLocks noGrp="1" noChangeArrowheads="1"/>
          </p:cNvSpPr>
          <p:nvPr>
            <p:ph type="sldNum" sz="quarter" idx="12"/>
          </p:nvPr>
        </p:nvSpPr>
        <p:spPr bwMode="auto">
          <a:xfrm>
            <a:off x="6442997" y="6041362"/>
            <a:ext cx="51250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ts val="600"/>
              </a:spcAft>
              <a:buClrTx/>
              <a:buSzTx/>
              <a:buFontTx/>
              <a:buNone/>
            </a:pPr>
            <a:fld id="{55C7464F-249D-4644-B564-24B98E9D719A}" type="slidenum">
              <a:rPr lang="en-US" altLang="en-US">
                <a:solidFill>
                  <a:schemeClr val="bg1"/>
                </a:solidFill>
                <a:latin typeface="+mn-lt"/>
              </a:rPr>
              <a:pPr fontAlgn="base">
                <a:spcBef>
                  <a:spcPct val="0"/>
                </a:spcBef>
                <a:spcAft>
                  <a:spcPts val="600"/>
                </a:spcAft>
                <a:buClrTx/>
                <a:buSzTx/>
                <a:buFontTx/>
                <a:buNone/>
              </a:pPr>
              <a:t>16</a:t>
            </a:fld>
            <a:endParaRPr lang="en-US" altLang="en-US" dirty="0">
              <a:solidFill>
                <a:schemeClr val="bg1"/>
              </a:solidFill>
              <a:latin typeface="+mn-lt"/>
            </a:endParaRPr>
          </a:p>
        </p:txBody>
      </p:sp>
      <p:sp>
        <p:nvSpPr>
          <p:cNvPr id="96"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2"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8A99A50D-47C3-43E1-8714-B0E8615F0877}"/>
              </a:ext>
            </a:extLst>
          </p:cNvPr>
          <p:cNvSpPr/>
          <p:nvPr/>
        </p:nvSpPr>
        <p:spPr>
          <a:xfrm>
            <a:off x="285391" y="4191000"/>
            <a:ext cx="4572000" cy="840230"/>
          </a:xfrm>
          <a:prstGeom prst="rect">
            <a:avLst/>
          </a:prstGeom>
        </p:spPr>
        <p:txBody>
          <a:bodyPr>
            <a:spAutoFit/>
          </a:bodyPr>
          <a:lstStyle/>
          <a:p>
            <a:pPr eaLnBrk="1" fontAlgn="auto" hangingPunct="1">
              <a:lnSpc>
                <a:spcPct val="90000"/>
              </a:lnSpc>
              <a:spcAft>
                <a:spcPts val="0"/>
              </a:spcAft>
              <a:buFont typeface="Wingdings 3" charset="2"/>
              <a:buChar char=""/>
              <a:defRPr/>
            </a:pPr>
            <a:r>
              <a:rPr lang="en-US" sz="1800" i="1" dirty="0">
                <a:solidFill>
                  <a:schemeClr val="bg1">
                    <a:lumMod val="85000"/>
                  </a:schemeClr>
                </a:solidFill>
                <a:hlinkClick r:id="rId5"/>
              </a:rPr>
              <a:t>manager@springgroveboro.com</a:t>
            </a:r>
            <a:endParaRPr lang="en-US" sz="1800" i="1" dirty="0">
              <a:solidFill>
                <a:schemeClr val="bg1">
                  <a:lumMod val="85000"/>
                </a:schemeClr>
              </a:solidFill>
            </a:endParaRPr>
          </a:p>
          <a:p>
            <a:pPr eaLnBrk="1" fontAlgn="auto" hangingPunct="1">
              <a:lnSpc>
                <a:spcPct val="90000"/>
              </a:lnSpc>
              <a:spcAft>
                <a:spcPts val="0"/>
              </a:spcAft>
              <a:buFont typeface="Wingdings 3" charset="2"/>
              <a:buChar char=""/>
              <a:defRPr/>
            </a:pPr>
            <a:endParaRPr lang="en-US" i="1" dirty="0">
              <a:solidFill>
                <a:schemeClr val="bg1">
                  <a:lumMod val="85000"/>
                </a:schemeClr>
              </a:solidFill>
            </a:endParaRPr>
          </a:p>
          <a:p>
            <a:pPr eaLnBrk="1" fontAlgn="auto" hangingPunct="1">
              <a:lnSpc>
                <a:spcPct val="90000"/>
              </a:lnSpc>
              <a:spcAft>
                <a:spcPts val="0"/>
              </a:spcAft>
              <a:buFont typeface="Wingdings 3" charset="2"/>
              <a:buChar char=""/>
              <a:defRPr/>
            </a:pPr>
            <a:r>
              <a:rPr lang="en-US" i="1" dirty="0">
                <a:solidFill>
                  <a:schemeClr val="bg1">
                    <a:lumMod val="85000"/>
                  </a:schemeClr>
                </a:solidFill>
              </a:rPr>
              <a:t>7</a:t>
            </a:r>
            <a:r>
              <a:rPr lang="en-US" sz="1800" i="1" dirty="0">
                <a:solidFill>
                  <a:schemeClr val="bg1">
                    <a:lumMod val="85000"/>
                  </a:schemeClr>
                </a:solidFill>
              </a:rPr>
              <a:t>17-225-5791</a:t>
            </a:r>
            <a:endParaRPr lang="en-US" dirty="0"/>
          </a:p>
        </p:txBody>
      </p:sp>
      <p:pic>
        <p:nvPicPr>
          <p:cNvPr id="3" name="Recorded Sound">
            <a:hlinkClick r:id="" action="ppaction://media"/>
            <a:extLst>
              <a:ext uri="{FF2B5EF4-FFF2-40B4-BE49-F238E27FC236}">
                <a16:creationId xmlns:a16="http://schemas.microsoft.com/office/drawing/2014/main" id="{F53190B2-43C8-4D9A-80FC-2ACA2A27BF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5004"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CADD6E6-8C24-4BD2-A0D5-72357368D064}"/>
              </a:ext>
            </a:extLst>
          </p:cNvPr>
          <p:cNvSpPr>
            <a:spLocks noGrp="1" noChangeArrowheads="1"/>
          </p:cNvSpPr>
          <p:nvPr>
            <p:ph type="title"/>
          </p:nvPr>
        </p:nvSpPr>
        <p:spPr/>
        <p:txBody>
          <a:bodyPr/>
          <a:lstStyle/>
          <a:p>
            <a:pPr eaLnBrk="1" hangingPunct="1"/>
            <a:r>
              <a:rPr lang="en-US" altLang="en-US" dirty="0">
                <a:solidFill>
                  <a:srgbClr val="002060"/>
                </a:solidFill>
              </a:rPr>
              <a:t>What is Stormwater?</a:t>
            </a:r>
          </a:p>
        </p:txBody>
      </p:sp>
      <p:sp>
        <p:nvSpPr>
          <p:cNvPr id="16387" name="Content Placeholder 2">
            <a:extLst>
              <a:ext uri="{FF2B5EF4-FFF2-40B4-BE49-F238E27FC236}">
                <a16:creationId xmlns:a16="http://schemas.microsoft.com/office/drawing/2014/main" id="{FD325DB7-F3EA-41C7-B947-E17E1E87982A}"/>
              </a:ext>
            </a:extLst>
          </p:cNvPr>
          <p:cNvSpPr>
            <a:spLocks noGrp="1" noChangeArrowheads="1"/>
          </p:cNvSpPr>
          <p:nvPr>
            <p:ph idx="1"/>
          </p:nvPr>
        </p:nvSpPr>
        <p:spPr>
          <a:xfrm>
            <a:off x="609600" y="1524000"/>
            <a:ext cx="6348413" cy="3881438"/>
          </a:xfrm>
        </p:spPr>
        <p:txBody>
          <a:bodyPr/>
          <a:lstStyle/>
          <a:p>
            <a:pPr eaLnBrk="1" hangingPunct="1"/>
            <a:r>
              <a:rPr lang="en-US" altLang="en-US" sz="1400" dirty="0"/>
              <a:t>Stormwater is rainwater or melted snow that runs off streets, lawns and other sites. When stormwater is absorbed into soil, it is filtered and ultimately replenishes aquifers or flows into streams and rivers.</a:t>
            </a:r>
          </a:p>
          <a:p>
            <a:pPr eaLnBrk="1" hangingPunct="1"/>
            <a:r>
              <a:rPr lang="en-US" altLang="en-US" sz="1400" dirty="0"/>
              <a:t>In developed areas, impervious surfaces such as pavement and roofs prevent precipitation from naturally soaking into the ground. Instead, water runs rapidly into storm drains, sewer systems and drainage ditches and can cause</a:t>
            </a:r>
          </a:p>
          <a:p>
            <a:pPr lvl="1" eaLnBrk="1" hangingPunct="1"/>
            <a:r>
              <a:rPr lang="en-US" altLang="en-US" dirty="0"/>
              <a:t>Downstream flooding</a:t>
            </a:r>
          </a:p>
          <a:p>
            <a:pPr lvl="1" eaLnBrk="1" hangingPunct="1"/>
            <a:r>
              <a:rPr lang="en-US" altLang="en-US" dirty="0"/>
              <a:t>Stream bank erosion</a:t>
            </a:r>
          </a:p>
          <a:p>
            <a:pPr lvl="1" eaLnBrk="1" hangingPunct="1"/>
            <a:r>
              <a:rPr lang="en-US" altLang="en-US" dirty="0"/>
              <a:t>Increased turbidity (muddiness created by stirred up sediment) from erosion</a:t>
            </a:r>
          </a:p>
          <a:p>
            <a:pPr lvl="1" eaLnBrk="1" hangingPunct="1"/>
            <a:r>
              <a:rPr lang="en-US" altLang="en-US" dirty="0"/>
              <a:t>Habitat destruction</a:t>
            </a:r>
          </a:p>
          <a:p>
            <a:pPr lvl="1" eaLnBrk="1" hangingPunct="1"/>
            <a:r>
              <a:rPr lang="en-US" altLang="en-US" dirty="0"/>
              <a:t>Combined storm and sanitary sewer system overflows</a:t>
            </a:r>
          </a:p>
          <a:p>
            <a:pPr lvl="1" eaLnBrk="1" hangingPunct="1"/>
            <a:r>
              <a:rPr lang="en-US" altLang="en-US" dirty="0"/>
              <a:t>Infrastructure damage</a:t>
            </a:r>
          </a:p>
          <a:p>
            <a:pPr lvl="1" eaLnBrk="1" hangingPunct="1"/>
            <a:r>
              <a:rPr lang="en-US" altLang="en-US" dirty="0"/>
              <a:t>Contaminated streams, rivers and coastal water</a:t>
            </a:r>
          </a:p>
          <a:p>
            <a:pPr lvl="1" eaLnBrk="1" hangingPunct="1"/>
            <a:endParaRPr lang="en-US" altLang="en-US" sz="1200" dirty="0"/>
          </a:p>
        </p:txBody>
      </p:sp>
      <p:sp>
        <p:nvSpPr>
          <p:cNvPr id="4" name="Slide Number Placeholder 3">
            <a:extLst>
              <a:ext uri="{FF2B5EF4-FFF2-40B4-BE49-F238E27FC236}">
                <a16:creationId xmlns:a16="http://schemas.microsoft.com/office/drawing/2014/main" id="{70A8248A-D3BF-43F0-9EB3-8BF430311185}"/>
              </a:ext>
            </a:extLst>
          </p:cNvPr>
          <p:cNvSpPr>
            <a:spLocks noGrp="1"/>
          </p:cNvSpPr>
          <p:nvPr>
            <p:ph type="sldNum" sz="quarter" idx="12"/>
          </p:nvPr>
        </p:nvSpPr>
        <p:spPr/>
        <p:txBody>
          <a:bodyPr/>
          <a:lstStyle/>
          <a:p>
            <a:pPr>
              <a:defRPr/>
            </a:pPr>
            <a:fld id="{5D222703-0555-49CC-960F-4A3216A660F4}" type="slidenum">
              <a:rPr lang="en-US" smtClean="0"/>
              <a:pPr>
                <a:defRPr/>
              </a:pPr>
              <a:t>2</a:t>
            </a:fld>
            <a:endParaRPr lang="en-US" dirty="0"/>
          </a:p>
        </p:txBody>
      </p:sp>
      <p:pic>
        <p:nvPicPr>
          <p:cNvPr id="16389" name="Picture 3">
            <a:extLst>
              <a:ext uri="{FF2B5EF4-FFF2-40B4-BE49-F238E27FC236}">
                <a16:creationId xmlns:a16="http://schemas.microsoft.com/office/drawing/2014/main" id="{3DA5291F-B94F-42C2-97B3-ED939FF4A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899025"/>
            <a:ext cx="2490788" cy="186848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90" name="TextBox 6">
            <a:extLst>
              <a:ext uri="{FF2B5EF4-FFF2-40B4-BE49-F238E27FC236}">
                <a16:creationId xmlns:a16="http://schemas.microsoft.com/office/drawing/2014/main" id="{29CD884E-76ED-4B13-8786-8A9B791B8991}"/>
              </a:ext>
            </a:extLst>
          </p:cNvPr>
          <p:cNvSpPr txBox="1">
            <a:spLocks noChangeArrowheads="1"/>
          </p:cNvSpPr>
          <p:nvPr/>
        </p:nvSpPr>
        <p:spPr bwMode="auto">
          <a:xfrm>
            <a:off x="0" y="6284913"/>
            <a:ext cx="2209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900" dirty="0">
                <a:solidFill>
                  <a:srgbClr val="002060"/>
                </a:solidFill>
              </a:rPr>
              <a:t>Source: </a:t>
            </a:r>
            <a:r>
              <a:rPr lang="en-US" altLang="en-US" sz="900" dirty="0">
                <a:solidFill>
                  <a:srgbClr val="002060"/>
                </a:solidFill>
                <a:hlinkClick r:id="rId5"/>
              </a:rPr>
              <a:t>https://www.epa.gov/</a:t>
            </a:r>
          </a:p>
          <a:p>
            <a:pPr>
              <a:spcBef>
                <a:spcPct val="0"/>
              </a:spcBef>
              <a:buClrTx/>
              <a:buSzTx/>
              <a:buFontTx/>
              <a:buNone/>
            </a:pPr>
            <a:r>
              <a:rPr lang="en-US" altLang="en-US" sz="900" dirty="0">
                <a:solidFill>
                  <a:srgbClr val="002060"/>
                </a:solidFill>
                <a:hlinkClick r:id="rId5"/>
              </a:rPr>
              <a:t>greeningepa/epa-facility-stormwater-management</a:t>
            </a:r>
            <a:endParaRPr lang="en-US" altLang="en-US" sz="900" dirty="0">
              <a:solidFill>
                <a:srgbClr val="002060"/>
              </a:solidFill>
            </a:endParaRPr>
          </a:p>
        </p:txBody>
      </p:sp>
      <p:pic>
        <p:nvPicPr>
          <p:cNvPr id="2" name="Recorded Sound">
            <a:hlinkClick r:id="" action="ppaction://media"/>
            <a:extLst>
              <a:ext uri="{FF2B5EF4-FFF2-40B4-BE49-F238E27FC236}">
                <a16:creationId xmlns:a16="http://schemas.microsoft.com/office/drawing/2014/main" id="{5B0A9431-D200-4FDD-A531-83739CDA47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6633"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5A6A26E-C590-4D2C-8239-923A41E74FD4}"/>
              </a:ext>
            </a:extLst>
          </p:cNvPr>
          <p:cNvSpPr>
            <a:spLocks noGrp="1" noChangeArrowheads="1"/>
          </p:cNvSpPr>
          <p:nvPr>
            <p:ph type="title"/>
          </p:nvPr>
        </p:nvSpPr>
        <p:spPr/>
        <p:txBody>
          <a:bodyPr/>
          <a:lstStyle/>
          <a:p>
            <a:pPr eaLnBrk="1" hangingPunct="1"/>
            <a:r>
              <a:rPr lang="en-US" altLang="en-US" dirty="0">
                <a:solidFill>
                  <a:srgbClr val="002060"/>
                </a:solidFill>
              </a:rPr>
              <a:t>Sanitary Sewer vs. Storm</a:t>
            </a:r>
          </a:p>
        </p:txBody>
      </p:sp>
      <p:sp>
        <p:nvSpPr>
          <p:cNvPr id="17411" name="Content Placeholder 2">
            <a:extLst>
              <a:ext uri="{FF2B5EF4-FFF2-40B4-BE49-F238E27FC236}">
                <a16:creationId xmlns:a16="http://schemas.microsoft.com/office/drawing/2014/main" id="{60E8AD5B-7362-43F3-A842-DF39B66D272F}"/>
              </a:ext>
            </a:extLst>
          </p:cNvPr>
          <p:cNvSpPr>
            <a:spLocks noGrp="1" noChangeArrowheads="1"/>
          </p:cNvSpPr>
          <p:nvPr>
            <p:ph idx="1"/>
          </p:nvPr>
        </p:nvSpPr>
        <p:spPr>
          <a:xfrm>
            <a:off x="609600" y="1524000"/>
            <a:ext cx="6348413" cy="3881438"/>
          </a:xfrm>
        </p:spPr>
        <p:txBody>
          <a:bodyPr/>
          <a:lstStyle/>
          <a:p>
            <a:pPr eaLnBrk="1" hangingPunct="1">
              <a:buFont typeface="Arial" panose="020B0604020202020204" pitchFamily="34" charset="0"/>
              <a:buChar char="•"/>
            </a:pPr>
            <a:r>
              <a:rPr lang="en-US" altLang="en-US" dirty="0"/>
              <a:t>The Sanitary Sewer receives water from interior plumbing such as toilets, sinks and showers and goes to a treatment plant for processing.</a:t>
            </a:r>
          </a:p>
          <a:p>
            <a:pPr eaLnBrk="1" hangingPunct="1">
              <a:buFont typeface="Arial" panose="020B0604020202020204" pitchFamily="34" charset="0"/>
              <a:buChar char="•"/>
            </a:pPr>
            <a:r>
              <a:rPr lang="en-US" altLang="en-US" dirty="0"/>
              <a:t>The Storm Sewer receives stormwater from the street, parking lots, roofs, yards and sidewalks. This water goes DIRECTLY TO THE NEAREST STREAM, </a:t>
            </a:r>
            <a:r>
              <a:rPr lang="en-US" altLang="en-US" dirty="0">
                <a:solidFill>
                  <a:srgbClr val="FF0000"/>
                </a:solidFill>
              </a:rPr>
              <a:t>WITHOUT ANY TREATMENT</a:t>
            </a:r>
            <a:r>
              <a:rPr lang="en-US" altLang="en-US" dirty="0"/>
              <a:t>.</a:t>
            </a:r>
          </a:p>
        </p:txBody>
      </p:sp>
      <p:sp>
        <p:nvSpPr>
          <p:cNvPr id="4" name="Slide Number Placeholder 3">
            <a:extLst>
              <a:ext uri="{FF2B5EF4-FFF2-40B4-BE49-F238E27FC236}">
                <a16:creationId xmlns:a16="http://schemas.microsoft.com/office/drawing/2014/main" id="{330F9C76-CDC4-4705-9FCD-D51BAC9C58B1}"/>
              </a:ext>
            </a:extLst>
          </p:cNvPr>
          <p:cNvSpPr>
            <a:spLocks noGrp="1"/>
          </p:cNvSpPr>
          <p:nvPr>
            <p:ph type="sldNum" sz="quarter" idx="12"/>
          </p:nvPr>
        </p:nvSpPr>
        <p:spPr/>
        <p:txBody>
          <a:bodyPr/>
          <a:lstStyle/>
          <a:p>
            <a:pPr>
              <a:defRPr/>
            </a:pPr>
            <a:fld id="{9DD21945-79E4-42B4-8536-57008E194662}" type="slidenum">
              <a:rPr lang="en-US" smtClean="0"/>
              <a:pPr>
                <a:defRPr/>
              </a:pPr>
              <a:t>3</a:t>
            </a:fld>
            <a:endParaRPr lang="en-US" dirty="0"/>
          </a:p>
        </p:txBody>
      </p:sp>
      <p:pic>
        <p:nvPicPr>
          <p:cNvPr id="17413" name="Content Placeholder 5">
            <a:extLst>
              <a:ext uri="{FF2B5EF4-FFF2-40B4-BE49-F238E27FC236}">
                <a16:creationId xmlns:a16="http://schemas.microsoft.com/office/drawing/2014/main" id="{33CAA40E-20BA-48D0-8417-7DF7E0C4C6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738" y="3733800"/>
            <a:ext cx="4262437"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BD3A0BB-DF2F-4BC8-865E-9C6273AC5F55}"/>
              </a:ext>
            </a:extLst>
          </p:cNvPr>
          <p:cNvSpPr/>
          <p:nvPr/>
        </p:nvSpPr>
        <p:spPr>
          <a:xfrm>
            <a:off x="1981200" y="3395663"/>
            <a:ext cx="2706688" cy="461962"/>
          </a:xfrm>
          <a:prstGeom prst="rect">
            <a:avLst/>
          </a:prstGeom>
          <a:noFill/>
        </p:spPr>
        <p:txBody>
          <a:bodyPr>
            <a:spAutoFit/>
          </a:bodyPr>
          <a:lstStyle/>
          <a:p>
            <a:pPr algn="ctr">
              <a:defRPr/>
            </a:pPr>
            <a:r>
              <a:rPr lang="en-US" sz="2400" dirty="0">
                <a:ln w="0"/>
                <a:solidFill>
                  <a:srgbClr val="0066FF"/>
                </a:solidFill>
                <a:effectLst>
                  <a:outerShdw blurRad="38100" dist="19050" dir="2700000" algn="tl" rotWithShape="0">
                    <a:schemeClr val="dk1">
                      <a:alpha val="40000"/>
                    </a:schemeClr>
                  </a:outerShdw>
                </a:effectLst>
              </a:rPr>
              <a:t>Sanitary</a:t>
            </a:r>
          </a:p>
        </p:txBody>
      </p:sp>
      <p:sp>
        <p:nvSpPr>
          <p:cNvPr id="7" name="Rectangle 6">
            <a:extLst>
              <a:ext uri="{FF2B5EF4-FFF2-40B4-BE49-F238E27FC236}">
                <a16:creationId xmlns:a16="http://schemas.microsoft.com/office/drawing/2014/main" id="{26DDDBCC-962B-4CA9-AD6A-E4ACEA601144}"/>
              </a:ext>
            </a:extLst>
          </p:cNvPr>
          <p:cNvSpPr/>
          <p:nvPr/>
        </p:nvSpPr>
        <p:spPr>
          <a:xfrm>
            <a:off x="4114800" y="3376613"/>
            <a:ext cx="2706688" cy="461962"/>
          </a:xfrm>
          <a:prstGeom prst="rect">
            <a:avLst/>
          </a:prstGeom>
          <a:noFill/>
        </p:spPr>
        <p:txBody>
          <a:bodyPr>
            <a:spAutoFit/>
          </a:bodyPr>
          <a:lstStyle/>
          <a:p>
            <a:pPr algn="ctr">
              <a:defRPr/>
            </a:pPr>
            <a:r>
              <a:rPr lang="en-US" sz="2400" dirty="0">
                <a:ln w="0"/>
                <a:solidFill>
                  <a:srgbClr val="0066FF"/>
                </a:solidFill>
                <a:effectLst>
                  <a:outerShdw blurRad="38100" dist="19050" dir="2700000" algn="tl" rotWithShape="0">
                    <a:schemeClr val="dk1">
                      <a:alpha val="40000"/>
                    </a:schemeClr>
                  </a:outerShdw>
                </a:effectLst>
              </a:rPr>
              <a:t>Storm</a:t>
            </a:r>
          </a:p>
        </p:txBody>
      </p:sp>
      <p:pic>
        <p:nvPicPr>
          <p:cNvPr id="8" name="Recorded Sound">
            <a:hlinkClick r:id="" action="ppaction://media"/>
            <a:extLst>
              <a:ext uri="{FF2B5EF4-FFF2-40B4-BE49-F238E27FC236}">
                <a16:creationId xmlns:a16="http://schemas.microsoft.com/office/drawing/2014/main" id="{15FC91BA-9A9B-46AE-AFC5-87B922C31D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862286FF-C890-4C8C-A3F4-1B77DBEFFB9D}"/>
              </a:ext>
            </a:extLst>
          </p:cNvPr>
          <p:cNvSpPr>
            <a:spLocks noGrp="1" noChangeArrowheads="1"/>
          </p:cNvSpPr>
          <p:nvPr>
            <p:ph type="title"/>
          </p:nvPr>
        </p:nvSpPr>
        <p:spPr/>
        <p:txBody>
          <a:bodyPr/>
          <a:lstStyle/>
          <a:p>
            <a:pPr eaLnBrk="1" hangingPunct="1"/>
            <a:r>
              <a:rPr lang="en-US" altLang="en-US" dirty="0">
                <a:solidFill>
                  <a:schemeClr val="tx1"/>
                </a:solidFill>
                <a:cs typeface="Tahoma" panose="020B0604030504040204" pitchFamily="34" charset="0"/>
              </a:rPr>
              <a:t>Typical Stormwater Pollutants</a:t>
            </a:r>
            <a:endParaRPr lang="en-US" altLang="en-US" dirty="0">
              <a:solidFill>
                <a:srgbClr val="002060"/>
              </a:solidFill>
            </a:endParaRPr>
          </a:p>
        </p:txBody>
      </p:sp>
      <p:sp>
        <p:nvSpPr>
          <p:cNvPr id="18435" name="Content Placeholder 2">
            <a:extLst>
              <a:ext uri="{FF2B5EF4-FFF2-40B4-BE49-F238E27FC236}">
                <a16:creationId xmlns:a16="http://schemas.microsoft.com/office/drawing/2014/main" id="{073BCC92-D7B7-43B7-AD22-9A1FEB0EB9D3}"/>
              </a:ext>
            </a:extLst>
          </p:cNvPr>
          <p:cNvSpPr>
            <a:spLocks noGrp="1" noChangeArrowheads="1"/>
          </p:cNvSpPr>
          <p:nvPr>
            <p:ph idx="1"/>
          </p:nvPr>
        </p:nvSpPr>
        <p:spPr>
          <a:xfrm>
            <a:off x="609600" y="1524000"/>
            <a:ext cx="6348413" cy="3881438"/>
          </a:xfrm>
        </p:spPr>
        <p:txBody>
          <a:bodyPr/>
          <a:lstStyle/>
          <a:p>
            <a:pPr eaLnBrk="1" hangingPunct="1"/>
            <a:r>
              <a:rPr lang="en-US" altLang="en-US" sz="1400" dirty="0"/>
              <a:t>Petroleum</a:t>
            </a:r>
          </a:p>
          <a:p>
            <a:pPr lvl="1" eaLnBrk="1" hangingPunct="1"/>
            <a:r>
              <a:rPr lang="en-US" altLang="en-US" sz="1000" dirty="0"/>
              <a:t>Oil, Grease, Leaking Vehicles</a:t>
            </a:r>
          </a:p>
          <a:p>
            <a:pPr eaLnBrk="1" hangingPunct="1"/>
            <a:r>
              <a:rPr lang="en-US" altLang="en-US" sz="1400" dirty="0"/>
              <a:t>Cooking greases/oils (homes, restaurants)</a:t>
            </a:r>
          </a:p>
          <a:p>
            <a:pPr eaLnBrk="1" hangingPunct="1"/>
            <a:r>
              <a:rPr lang="en-US" altLang="en-US" sz="1400" dirty="0"/>
              <a:t>Sediment (soil)</a:t>
            </a:r>
          </a:p>
          <a:p>
            <a:pPr eaLnBrk="1" hangingPunct="1"/>
            <a:r>
              <a:rPr lang="en-US" altLang="en-US" sz="1400" dirty="0"/>
              <a:t>Trash/garbage</a:t>
            </a:r>
          </a:p>
          <a:p>
            <a:pPr eaLnBrk="1" hangingPunct="1"/>
            <a:r>
              <a:rPr lang="en-US" altLang="en-US" sz="1400" dirty="0"/>
              <a:t>Engine coolants/antifreeze (glycols)</a:t>
            </a:r>
          </a:p>
          <a:p>
            <a:pPr eaLnBrk="1" hangingPunct="1"/>
            <a:r>
              <a:rPr lang="en-US" altLang="en-US" sz="1400" dirty="0"/>
              <a:t>Heavy metals from vehicle break parts and tires</a:t>
            </a:r>
          </a:p>
          <a:p>
            <a:pPr eaLnBrk="1" hangingPunct="1"/>
            <a:r>
              <a:rPr lang="en-US" altLang="en-US" sz="1400" dirty="0"/>
              <a:t>Fertilizers and pesticides (residential, industrial, agriculture uses)</a:t>
            </a:r>
          </a:p>
          <a:p>
            <a:pPr eaLnBrk="1" hangingPunct="1"/>
            <a:r>
              <a:rPr lang="en-US" altLang="en-US" sz="1400" dirty="0"/>
              <a:t>Fecal Bacteria</a:t>
            </a:r>
          </a:p>
          <a:p>
            <a:pPr lvl="1" eaLnBrk="1" hangingPunct="1"/>
            <a:r>
              <a:rPr lang="en-US" altLang="en-US" sz="1200" dirty="0"/>
              <a:t>Pet Waste, Human Waste from sewer breaks</a:t>
            </a:r>
          </a:p>
          <a:p>
            <a:pPr eaLnBrk="1" hangingPunct="1"/>
            <a:r>
              <a:rPr lang="en-US" altLang="en-US" sz="1400" dirty="0"/>
              <a:t>Detergents from outdoor car washing, mop wash water dumped outdoors, etc.</a:t>
            </a:r>
          </a:p>
          <a:p>
            <a:pPr eaLnBrk="1" hangingPunct="1"/>
            <a:r>
              <a:rPr lang="en-US" altLang="en-US" sz="1400" dirty="0"/>
              <a:t>Liquids from uncovered dumpsters</a:t>
            </a:r>
          </a:p>
          <a:p>
            <a:pPr lvl="1" eaLnBrk="1" hangingPunct="1"/>
            <a:r>
              <a:rPr lang="en-US" altLang="en-US" sz="1200" dirty="0"/>
              <a:t>printing </a:t>
            </a:r>
            <a:r>
              <a:rPr lang="en-US" altLang="en-US" sz="1400" dirty="0"/>
              <a:t>inks, food, solutions</a:t>
            </a:r>
          </a:p>
        </p:txBody>
      </p:sp>
      <p:sp>
        <p:nvSpPr>
          <p:cNvPr id="4" name="Slide Number Placeholder 3">
            <a:extLst>
              <a:ext uri="{FF2B5EF4-FFF2-40B4-BE49-F238E27FC236}">
                <a16:creationId xmlns:a16="http://schemas.microsoft.com/office/drawing/2014/main" id="{6ED6F574-1C56-465A-9B83-64674DC23D54}"/>
              </a:ext>
            </a:extLst>
          </p:cNvPr>
          <p:cNvSpPr>
            <a:spLocks noGrp="1"/>
          </p:cNvSpPr>
          <p:nvPr>
            <p:ph type="sldNum" sz="quarter" idx="12"/>
          </p:nvPr>
        </p:nvSpPr>
        <p:spPr/>
        <p:txBody>
          <a:bodyPr/>
          <a:lstStyle/>
          <a:p>
            <a:pPr>
              <a:defRPr/>
            </a:pPr>
            <a:fld id="{6D0BB99E-162B-4656-B096-4607D7609607}" type="slidenum">
              <a:rPr lang="en-US" smtClean="0"/>
              <a:pPr>
                <a:defRPr/>
              </a:pPr>
              <a:t>4</a:t>
            </a:fld>
            <a:endParaRPr lang="en-US" dirty="0"/>
          </a:p>
        </p:txBody>
      </p:sp>
      <p:pic>
        <p:nvPicPr>
          <p:cNvPr id="18437" name="Picture 10" descr="Image Detail">
            <a:extLst>
              <a:ext uri="{FF2B5EF4-FFF2-40B4-BE49-F238E27FC236}">
                <a16:creationId xmlns:a16="http://schemas.microsoft.com/office/drawing/2014/main" id="{10279AE6-C61F-49AB-A5D0-A8174440B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6225" y="4876800"/>
            <a:ext cx="2405063" cy="1803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Down Arrow 6">
            <a:extLst>
              <a:ext uri="{FF2B5EF4-FFF2-40B4-BE49-F238E27FC236}">
                <a16:creationId xmlns:a16="http://schemas.microsoft.com/office/drawing/2014/main" id="{F3DC3571-217C-45A4-A461-7F6266F570C4}"/>
              </a:ext>
            </a:extLst>
          </p:cNvPr>
          <p:cNvSpPr/>
          <p:nvPr/>
        </p:nvSpPr>
        <p:spPr>
          <a:xfrm>
            <a:off x="7586663" y="3810000"/>
            <a:ext cx="484187" cy="1371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8439" name="Picture 5" descr="Water down inlet">
            <a:extLst>
              <a:ext uri="{FF2B5EF4-FFF2-40B4-BE49-F238E27FC236}">
                <a16:creationId xmlns:a16="http://schemas.microsoft.com/office/drawing/2014/main" id="{10DA8331-B144-4C15-9FFB-09C081E89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6225" y="2133600"/>
            <a:ext cx="2411413" cy="18034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BB3CF3F2-70CF-4854-85E0-D930EE31ED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1688" y="1644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37E8E6F-5523-4CB4-83AF-DF8B71E0C531}"/>
              </a:ext>
            </a:extLst>
          </p:cNvPr>
          <p:cNvSpPr>
            <a:spLocks noGrp="1" noChangeArrowheads="1"/>
          </p:cNvSpPr>
          <p:nvPr>
            <p:ph type="title"/>
          </p:nvPr>
        </p:nvSpPr>
        <p:spPr/>
        <p:txBody>
          <a:bodyPr/>
          <a:lstStyle/>
          <a:p>
            <a:pPr algn="ctr" eaLnBrk="1" hangingPunct="1"/>
            <a:r>
              <a:rPr lang="en-US" altLang="en-US" dirty="0">
                <a:solidFill>
                  <a:schemeClr val="tx1"/>
                </a:solidFill>
              </a:rPr>
              <a:t>Spring Grove’s Stormwater</a:t>
            </a:r>
            <a:br>
              <a:rPr lang="en-US" altLang="en-US" dirty="0">
                <a:solidFill>
                  <a:schemeClr val="tx1"/>
                </a:solidFill>
              </a:rPr>
            </a:br>
            <a:r>
              <a:rPr lang="en-US" altLang="en-US" dirty="0">
                <a:solidFill>
                  <a:schemeClr val="tx1"/>
                </a:solidFill>
              </a:rPr>
              <a:t>(MS4) Program</a:t>
            </a:r>
            <a:endParaRPr lang="en-US" altLang="en-US" dirty="0"/>
          </a:p>
        </p:txBody>
      </p:sp>
      <p:sp>
        <p:nvSpPr>
          <p:cNvPr id="3" name="Content Placeholder 2">
            <a:extLst>
              <a:ext uri="{FF2B5EF4-FFF2-40B4-BE49-F238E27FC236}">
                <a16:creationId xmlns:a16="http://schemas.microsoft.com/office/drawing/2014/main" id="{4EB9A37E-E5AF-4C06-AB2E-3323285378DD}"/>
              </a:ext>
            </a:extLst>
          </p:cNvPr>
          <p:cNvSpPr>
            <a:spLocks noGrp="1"/>
          </p:cNvSpPr>
          <p:nvPr>
            <p:ph idx="1"/>
          </p:nvPr>
        </p:nvSpPr>
        <p:spPr>
          <a:xfrm>
            <a:off x="609600" y="2160588"/>
            <a:ext cx="6348413" cy="3881437"/>
          </a:xfrm>
        </p:spPr>
        <p:txBody>
          <a:bodyPr rtlCol="0">
            <a:normAutofit/>
          </a:bodyPr>
          <a:lstStyle/>
          <a:p>
            <a:pPr eaLnBrk="1" fontAlgn="auto" hangingPunct="1">
              <a:spcAft>
                <a:spcPts val="0"/>
              </a:spcAft>
              <a:buFont typeface="Wingdings 3" charset="2"/>
              <a:buChar char=""/>
              <a:defRPr/>
            </a:pPr>
            <a:r>
              <a:rPr lang="en-US" sz="1400" dirty="0">
                <a:solidFill>
                  <a:schemeClr val="tx1">
                    <a:lumMod val="75000"/>
                    <a:lumOff val="25000"/>
                  </a:schemeClr>
                </a:solidFill>
              </a:rPr>
              <a:t>The EPA’s National Pollutant Discharge Elimination System (NPDES) general permit covers small municipal separate storm sewer systems (MS4s) in certain portions of the State of Pennsylvania</a:t>
            </a:r>
          </a:p>
          <a:p>
            <a:pPr lvl="1" eaLnBrk="1" fontAlgn="auto" hangingPunct="1">
              <a:spcAft>
                <a:spcPts val="0"/>
              </a:spcAft>
              <a:buFont typeface="Wingdings 3" charset="2"/>
              <a:buChar char=""/>
              <a:defRPr/>
            </a:pPr>
            <a:r>
              <a:rPr lang="en-US" sz="1400" dirty="0">
                <a:solidFill>
                  <a:schemeClr val="tx1">
                    <a:lumMod val="75000"/>
                    <a:lumOff val="25000"/>
                  </a:schemeClr>
                </a:solidFill>
                <a:hlinkClick r:id="rId4"/>
              </a:rPr>
              <a:t>For More Info - https://www.epa.gov/npdes/npdes-permit-basics</a:t>
            </a:r>
            <a:endParaRPr lang="en-US" sz="1400" dirty="0">
              <a:solidFill>
                <a:schemeClr val="tx1">
                  <a:lumMod val="75000"/>
                  <a:lumOff val="25000"/>
                </a:schemeClr>
              </a:solidFill>
            </a:endParaRPr>
          </a:p>
          <a:p>
            <a:pPr eaLnBrk="1" fontAlgn="auto" hangingPunct="1">
              <a:spcAft>
                <a:spcPts val="0"/>
              </a:spcAft>
              <a:buFont typeface="Wingdings 3" charset="2"/>
              <a:buChar char=""/>
              <a:defRPr/>
            </a:pPr>
            <a:r>
              <a:rPr lang="en-US" sz="1400" dirty="0">
                <a:solidFill>
                  <a:schemeClr val="tx1">
                    <a:lumMod val="75000"/>
                    <a:lumOff val="25000"/>
                  </a:schemeClr>
                </a:solidFill>
              </a:rPr>
              <a:t>Spring Grove is categorized as an MS4 designated by the Pennsylvania Department of Environmental Protection (PA DEP) under the Clean Water Act (CWA) and associated regulations. </a:t>
            </a:r>
          </a:p>
          <a:p>
            <a:pPr eaLnBrk="1" fontAlgn="auto" hangingPunct="1">
              <a:spcAft>
                <a:spcPts val="0"/>
              </a:spcAft>
              <a:buFont typeface="Wingdings 3" charset="2"/>
              <a:buChar char=""/>
              <a:defRPr/>
            </a:pPr>
            <a:r>
              <a:rPr lang="en-US" sz="1400" dirty="0">
                <a:solidFill>
                  <a:schemeClr val="tx1">
                    <a:lumMod val="75000"/>
                    <a:lumOff val="25000"/>
                  </a:schemeClr>
                </a:solidFill>
              </a:rPr>
              <a:t>Spring Grove is a PAG-13 General Permit holder</a:t>
            </a:r>
          </a:p>
          <a:p>
            <a:pPr eaLnBrk="1" fontAlgn="auto" hangingPunct="1">
              <a:spcAft>
                <a:spcPts val="0"/>
              </a:spcAft>
              <a:buFont typeface="Wingdings 3" charset="2"/>
              <a:buChar char=""/>
              <a:defRPr/>
            </a:pPr>
            <a:r>
              <a:rPr lang="en-US" sz="1400" dirty="0">
                <a:solidFill>
                  <a:schemeClr val="tx1">
                    <a:lumMod val="75000"/>
                    <a:lumOff val="25000"/>
                  </a:schemeClr>
                </a:solidFill>
              </a:rPr>
              <a:t>MS4 owners and operators covered under this general permit must manage, implement, and enforce management programs for controlling all stormwater discharges </a:t>
            </a:r>
          </a:p>
          <a:p>
            <a:pPr eaLnBrk="1" fontAlgn="auto" hangingPunct="1">
              <a:spcAft>
                <a:spcPts val="0"/>
              </a:spcAft>
              <a:buFont typeface="Wingdings 3" charset="2"/>
              <a:buChar char=""/>
              <a:defRPr/>
            </a:pPr>
            <a:r>
              <a:rPr lang="en-US" sz="1400" dirty="0">
                <a:solidFill>
                  <a:schemeClr val="tx1">
                    <a:lumMod val="75000"/>
                    <a:lumOff val="25000"/>
                  </a:schemeClr>
                </a:solidFill>
                <a:hlinkClick r:id="rId5"/>
              </a:rPr>
              <a:t>Link to PA DEP’s NPDES General Permit Requirements</a:t>
            </a:r>
            <a:endParaRPr lang="en-US" sz="1400" dirty="0">
              <a:solidFill>
                <a:schemeClr val="tx1">
                  <a:lumMod val="75000"/>
                  <a:lumOff val="25000"/>
                </a:schemeClr>
              </a:solidFill>
            </a:endParaRPr>
          </a:p>
        </p:txBody>
      </p:sp>
      <p:sp>
        <p:nvSpPr>
          <p:cNvPr id="11268" name="Slide Number Placeholder 3">
            <a:extLst>
              <a:ext uri="{FF2B5EF4-FFF2-40B4-BE49-F238E27FC236}">
                <a16:creationId xmlns:a16="http://schemas.microsoft.com/office/drawing/2014/main" id="{4FDD7176-2567-48C9-A6C0-FB42D42864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8E5AE55E-D885-41C3-90A1-EF15EB919274}" type="slidenum">
              <a:rPr lang="en-US" altLang="en-US" smtClean="0">
                <a:solidFill>
                  <a:schemeClr val="accent1"/>
                </a:solidFill>
              </a:rPr>
              <a:pPr fontAlgn="base">
                <a:spcBef>
                  <a:spcPct val="0"/>
                </a:spcBef>
                <a:spcAft>
                  <a:spcPct val="0"/>
                </a:spcAft>
                <a:buClrTx/>
                <a:buSzTx/>
                <a:buFontTx/>
                <a:buNone/>
              </a:pPr>
              <a:t>5</a:t>
            </a:fld>
            <a:endParaRPr lang="en-US" altLang="en-US">
              <a:solidFill>
                <a:schemeClr val="accent1"/>
              </a:solidFill>
            </a:endParaRPr>
          </a:p>
        </p:txBody>
      </p:sp>
      <p:pic>
        <p:nvPicPr>
          <p:cNvPr id="4" name="Recorded Sound">
            <a:hlinkClick r:id="" action="ppaction://media"/>
            <a:extLst>
              <a:ext uri="{FF2B5EF4-FFF2-40B4-BE49-F238E27FC236}">
                <a16:creationId xmlns:a16="http://schemas.microsoft.com/office/drawing/2014/main" id="{7FA98EB3-BF3C-4318-806A-F04AF718D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29C5-5D86-4E53-90D8-253B6F5D4F77}"/>
              </a:ext>
            </a:extLst>
          </p:cNvPr>
          <p:cNvSpPr>
            <a:spLocks noGrp="1"/>
          </p:cNvSpPr>
          <p:nvPr>
            <p:ph type="title"/>
          </p:nvPr>
        </p:nvSpPr>
        <p:spPr/>
        <p:txBody>
          <a:bodyPr/>
          <a:lstStyle/>
          <a:p>
            <a:pPr algn="ctr"/>
            <a:r>
              <a:rPr lang="en-US" altLang="en-US" dirty="0">
                <a:solidFill>
                  <a:schemeClr val="tx1"/>
                </a:solidFill>
              </a:rPr>
              <a:t>Spring Grove’s Stormwater</a:t>
            </a:r>
            <a:br>
              <a:rPr lang="en-US" altLang="en-US" dirty="0">
                <a:solidFill>
                  <a:schemeClr val="tx1"/>
                </a:solidFill>
              </a:rPr>
            </a:br>
            <a:r>
              <a:rPr lang="en-US" altLang="en-US" dirty="0">
                <a:solidFill>
                  <a:schemeClr val="tx1"/>
                </a:solidFill>
              </a:rPr>
              <a:t>(MS4) Program (Continued)</a:t>
            </a:r>
            <a:endParaRPr lang="en-US" dirty="0"/>
          </a:p>
        </p:txBody>
      </p:sp>
      <p:sp>
        <p:nvSpPr>
          <p:cNvPr id="3" name="Content Placeholder 2">
            <a:extLst>
              <a:ext uri="{FF2B5EF4-FFF2-40B4-BE49-F238E27FC236}">
                <a16:creationId xmlns:a16="http://schemas.microsoft.com/office/drawing/2014/main" id="{00D89F13-1B40-401A-AD7F-0AAFB351044D}"/>
              </a:ext>
            </a:extLst>
          </p:cNvPr>
          <p:cNvSpPr>
            <a:spLocks noGrp="1"/>
          </p:cNvSpPr>
          <p:nvPr>
            <p:ph idx="1"/>
          </p:nvPr>
        </p:nvSpPr>
        <p:spPr/>
        <p:txBody>
          <a:bodyPr/>
          <a:lstStyle/>
          <a:p>
            <a:r>
              <a:rPr lang="en-US" sz="1000" dirty="0"/>
              <a:t>Except where specifically prohibited under the “Discharges Not Authorized by this General Permit” section, this General Permit authorizes the discharge of stormwater to surface waters from regulated small MS4s. In addition, the following non-stormwater discharges are authorized by this General Permit as long as such discharges do not cause or contribute to pollution as defined in Pennsylvania’s Clean Streams Law: </a:t>
            </a:r>
          </a:p>
          <a:p>
            <a:pPr lvl="1"/>
            <a:r>
              <a:rPr lang="en-US" sz="1000" dirty="0"/>
              <a:t>1. Discharges or flows from firefighting activities. </a:t>
            </a:r>
          </a:p>
          <a:p>
            <a:pPr lvl="1"/>
            <a:r>
              <a:rPr lang="en-US" sz="1000" dirty="0"/>
              <a:t>2. Discharges from potable water sources including water line flushing and fire hydrant flushing, if such discharges do not contain detectable concentrations of Total Residual Chlorine (TRC). </a:t>
            </a:r>
          </a:p>
          <a:p>
            <a:pPr lvl="1"/>
            <a:r>
              <a:rPr lang="en-US" sz="1000" dirty="0"/>
              <a:t>3. Non-contaminated irrigation water, water from lawn maintenance, landscape drainage and flows from riparian habitats and wetlands. </a:t>
            </a:r>
          </a:p>
          <a:p>
            <a:pPr lvl="1"/>
            <a:r>
              <a:rPr lang="en-US" sz="1000" dirty="0"/>
              <a:t>4. Diverted stream flows and springs. </a:t>
            </a:r>
          </a:p>
          <a:p>
            <a:pPr lvl="1"/>
            <a:r>
              <a:rPr lang="en-US" sz="1000" dirty="0"/>
              <a:t>5. Non-contaminated pumped ground water and water from foundation and footing drains and crawl space pumps. </a:t>
            </a:r>
          </a:p>
          <a:p>
            <a:pPr lvl="1"/>
            <a:r>
              <a:rPr lang="en-US" sz="1000" dirty="0"/>
              <a:t>6. Non-contaminated HVAC condensation and water from geothermal systems. </a:t>
            </a:r>
          </a:p>
          <a:p>
            <a:pPr lvl="1"/>
            <a:r>
              <a:rPr lang="en-US" sz="1000" dirty="0"/>
              <a:t>7. Residential (i.e., not commercial) vehicle wash water where cleaning agents are not utilized. </a:t>
            </a:r>
          </a:p>
          <a:p>
            <a:pPr lvl="1"/>
            <a:r>
              <a:rPr lang="en-US" sz="1000" dirty="0"/>
              <a:t>8. Non-contaminated hydrostatic test water discharges, if such discharges do not contain detectable concentrations of TRC.</a:t>
            </a:r>
          </a:p>
        </p:txBody>
      </p:sp>
      <p:sp>
        <p:nvSpPr>
          <p:cNvPr id="4" name="Slide Number Placeholder 3">
            <a:extLst>
              <a:ext uri="{FF2B5EF4-FFF2-40B4-BE49-F238E27FC236}">
                <a16:creationId xmlns:a16="http://schemas.microsoft.com/office/drawing/2014/main" id="{E39A101C-14E6-4885-BCFE-7B0C21EF5BFF}"/>
              </a:ext>
            </a:extLst>
          </p:cNvPr>
          <p:cNvSpPr>
            <a:spLocks noGrp="1"/>
          </p:cNvSpPr>
          <p:nvPr>
            <p:ph type="sldNum" sz="quarter" idx="12"/>
          </p:nvPr>
        </p:nvSpPr>
        <p:spPr/>
        <p:txBody>
          <a:bodyPr/>
          <a:lstStyle/>
          <a:p>
            <a:pPr>
              <a:defRPr/>
            </a:pPr>
            <a:fld id="{6B332E90-3044-495B-833B-3514AE6F8291}" type="slidenum">
              <a:rPr lang="en-US" smtClean="0"/>
              <a:pPr>
                <a:defRPr/>
              </a:pPr>
              <a:t>6</a:t>
            </a:fld>
            <a:endParaRPr lang="en-US" dirty="0"/>
          </a:p>
        </p:txBody>
      </p:sp>
      <p:pic>
        <p:nvPicPr>
          <p:cNvPr id="5" name="Recorded Sound">
            <a:hlinkClick r:id="" action="ppaction://media"/>
            <a:extLst>
              <a:ext uri="{FF2B5EF4-FFF2-40B4-BE49-F238E27FC236}">
                <a16:creationId xmlns:a16="http://schemas.microsoft.com/office/drawing/2014/main" id="{C2D0E9D9-F4A6-49CD-875F-B2BD593139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52400"/>
            <a:ext cx="609600" cy="609600"/>
          </a:xfrm>
          <a:prstGeom prst="rect">
            <a:avLst/>
          </a:prstGeom>
        </p:spPr>
      </p:pic>
    </p:spTree>
    <p:extLst>
      <p:ext uri="{BB962C8B-B14F-4D97-AF65-F5344CB8AC3E}">
        <p14:creationId xmlns:p14="http://schemas.microsoft.com/office/powerpoint/2010/main" val="205825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a:extLst>
              <a:ext uri="{FF2B5EF4-FFF2-40B4-BE49-F238E27FC236}">
                <a16:creationId xmlns:a16="http://schemas.microsoft.com/office/drawing/2014/main" id="{B2951136-040D-4EFC-BEA4-6C865197B729}"/>
              </a:ext>
            </a:extLst>
          </p:cNvPr>
          <p:cNvSpPr>
            <a:spLocks noGrp="1" noChangeArrowheads="1"/>
          </p:cNvSpPr>
          <p:nvPr>
            <p:ph type="title"/>
          </p:nvPr>
        </p:nvSpPr>
        <p:spPr/>
        <p:txBody>
          <a:bodyPr/>
          <a:lstStyle/>
          <a:p>
            <a:pPr algn="ctr" eaLnBrk="1" hangingPunct="1"/>
            <a:r>
              <a:rPr lang="en-US" altLang="en-US" dirty="0">
                <a:solidFill>
                  <a:srgbClr val="002060"/>
                </a:solidFill>
              </a:rPr>
              <a:t>Minimum Control Measures</a:t>
            </a:r>
            <a:br>
              <a:rPr lang="en-US" altLang="en-US" dirty="0">
                <a:solidFill>
                  <a:srgbClr val="002060"/>
                </a:solidFill>
              </a:rPr>
            </a:br>
            <a:r>
              <a:rPr lang="en-US" altLang="en-US" dirty="0">
                <a:solidFill>
                  <a:srgbClr val="002060"/>
                </a:solidFill>
              </a:rPr>
              <a:t>(MCMs)</a:t>
            </a:r>
          </a:p>
        </p:txBody>
      </p:sp>
      <p:graphicFrame>
        <p:nvGraphicFramePr>
          <p:cNvPr id="19" name="Content Placeholder 2">
            <a:extLst>
              <a:ext uri="{FF2B5EF4-FFF2-40B4-BE49-F238E27FC236}">
                <a16:creationId xmlns:a16="http://schemas.microsoft.com/office/drawing/2014/main" id="{7224CECB-D67A-438E-AD50-6668A8FA077A}"/>
              </a:ext>
            </a:extLst>
          </p:cNvPr>
          <p:cNvGraphicFramePr>
            <a:graphicFrameLocks noGrp="1"/>
          </p:cNvGraphicFramePr>
          <p:nvPr>
            <p:ph idx="1"/>
          </p:nvPr>
        </p:nvGraphicFramePr>
        <p:xfrm>
          <a:off x="914400" y="1939925"/>
          <a:ext cx="4885203" cy="44140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a:extLst>
              <a:ext uri="{FF2B5EF4-FFF2-40B4-BE49-F238E27FC236}">
                <a16:creationId xmlns:a16="http://schemas.microsoft.com/office/drawing/2014/main" id="{43C26121-88A7-44BF-AAC8-EE5F1D5411F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C82804B-CC9C-45E5-9C59-5E92E5C6DA3B}"/>
              </a:ext>
            </a:extLst>
          </p:cNvPr>
          <p:cNvSpPr>
            <a:spLocks noGrp="1" noChangeArrowheads="1"/>
          </p:cNvSpPr>
          <p:nvPr>
            <p:ph type="title"/>
          </p:nvPr>
        </p:nvSpPr>
        <p:spPr/>
        <p:txBody>
          <a:bodyPr/>
          <a:lstStyle/>
          <a:p>
            <a:pPr algn="ctr" eaLnBrk="1" hangingPunct="1"/>
            <a:r>
              <a:rPr lang="en-US" altLang="en-US" dirty="0">
                <a:solidFill>
                  <a:srgbClr val="002060"/>
                </a:solidFill>
              </a:rPr>
              <a:t>MCM Descriptions</a:t>
            </a:r>
          </a:p>
        </p:txBody>
      </p:sp>
      <p:sp>
        <p:nvSpPr>
          <p:cNvPr id="3" name="Content Placeholder 2">
            <a:extLst>
              <a:ext uri="{FF2B5EF4-FFF2-40B4-BE49-F238E27FC236}">
                <a16:creationId xmlns:a16="http://schemas.microsoft.com/office/drawing/2014/main" id="{C2BD9105-4627-4D3E-BA7C-21C9AD295B82}"/>
              </a:ext>
            </a:extLst>
          </p:cNvPr>
          <p:cNvSpPr>
            <a:spLocks noGrp="1"/>
          </p:cNvSpPr>
          <p:nvPr>
            <p:ph idx="1"/>
          </p:nvPr>
        </p:nvSpPr>
        <p:spPr>
          <a:xfrm>
            <a:off x="609600" y="1752600"/>
            <a:ext cx="6348413" cy="3881437"/>
          </a:xfrm>
        </p:spPr>
        <p:txBody>
          <a:bodyPr rtlCol="0">
            <a:normAutofit fontScale="77500" lnSpcReduction="20000"/>
          </a:bodyPr>
          <a:lstStyle/>
          <a:p>
            <a:pPr eaLnBrk="1" fontAlgn="auto" hangingPunct="1">
              <a:spcAft>
                <a:spcPts val="0"/>
              </a:spcAft>
              <a:buFont typeface="Wingdings 3" charset="2"/>
              <a:buChar char=""/>
              <a:defRPr/>
            </a:pPr>
            <a:r>
              <a:rPr lang="en-US" dirty="0">
                <a:solidFill>
                  <a:schemeClr val="tx1">
                    <a:lumMod val="75000"/>
                    <a:lumOff val="25000"/>
                  </a:schemeClr>
                </a:solidFill>
              </a:rPr>
              <a:t>MCM 1</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implement and maintain a public education and outreach </a:t>
            </a:r>
            <a:r>
              <a:rPr lang="en-US" dirty="0" err="1">
                <a:solidFill>
                  <a:schemeClr val="tx1">
                    <a:lumMod val="75000"/>
                    <a:lumOff val="25000"/>
                  </a:schemeClr>
                </a:solidFill>
              </a:rPr>
              <a:t>program,and</a:t>
            </a:r>
            <a:r>
              <a:rPr lang="en-US" dirty="0">
                <a:solidFill>
                  <a:schemeClr val="tx1">
                    <a:lumMod val="75000"/>
                    <a:lumOff val="25000"/>
                  </a:schemeClr>
                </a:solidFill>
              </a:rPr>
              <a:t> distribute education materials to the community and employees to help reduce the discharge of pollutants caused by stormwater runoff. </a:t>
            </a:r>
          </a:p>
          <a:p>
            <a:pPr eaLnBrk="1" fontAlgn="auto" hangingPunct="1">
              <a:spcAft>
                <a:spcPts val="0"/>
              </a:spcAft>
              <a:buFont typeface="Wingdings 3" charset="2"/>
              <a:buChar char=""/>
              <a:defRPr/>
            </a:pPr>
            <a:r>
              <a:rPr lang="en-US" dirty="0">
                <a:solidFill>
                  <a:schemeClr val="tx1">
                    <a:lumMod val="75000"/>
                    <a:lumOff val="25000"/>
                  </a:schemeClr>
                </a:solidFill>
              </a:rPr>
              <a:t>MCM 2</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create and foster opportunities for public participation in the MS4 management program for controlling stormwater discharges. Recommended activities include adopt-a-stream programs, public surveys, storm drain stenciling, stream cleanups, tree plantings, and Earth Day events. </a:t>
            </a:r>
          </a:p>
          <a:p>
            <a:pPr eaLnBrk="1" fontAlgn="auto" hangingPunct="1">
              <a:spcAft>
                <a:spcPts val="0"/>
              </a:spcAft>
              <a:buFont typeface="Wingdings 3" charset="2"/>
              <a:buChar char=""/>
              <a:defRPr/>
            </a:pPr>
            <a:r>
              <a:rPr lang="en-US" dirty="0">
                <a:solidFill>
                  <a:schemeClr val="tx1">
                    <a:lumMod val="75000"/>
                    <a:lumOff val="25000"/>
                  </a:schemeClr>
                </a:solidFill>
              </a:rPr>
              <a:t>MCM 3</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develop, implement, and enforce a program to detect and eliminate illicit discharges into the MS4 in accordance with 40 CFR § 122.34(b)(3). A permittee will satisfy this MCM by field screening outfalls, inspecting the MS4 to identify sources of illicit discharges, eliminating illegal connections or illicit discharges, and enforcing penalties where appropriate. The illicit discharge program must also address illegal dumping and spills.</a:t>
            </a:r>
          </a:p>
        </p:txBody>
      </p:sp>
      <p:sp>
        <p:nvSpPr>
          <p:cNvPr id="13316" name="Slide Number Placeholder 3">
            <a:extLst>
              <a:ext uri="{FF2B5EF4-FFF2-40B4-BE49-F238E27FC236}">
                <a16:creationId xmlns:a16="http://schemas.microsoft.com/office/drawing/2014/main" id="{E99857CA-8A33-4EEA-8ED0-F609AEC8AD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A2CDCC0E-13AC-4B3C-B0CE-B39D9EB06F8A}" type="slidenum">
              <a:rPr lang="en-US" altLang="en-US" smtClean="0">
                <a:solidFill>
                  <a:schemeClr val="accent1"/>
                </a:solidFill>
              </a:rPr>
              <a:pPr fontAlgn="base">
                <a:spcBef>
                  <a:spcPct val="0"/>
                </a:spcBef>
                <a:spcAft>
                  <a:spcPct val="0"/>
                </a:spcAft>
                <a:buClrTx/>
                <a:buSzTx/>
                <a:buFontTx/>
                <a:buNone/>
              </a:pPr>
              <a:t>8</a:t>
            </a:fld>
            <a:endParaRPr lang="en-US" altLang="en-US" dirty="0">
              <a:solidFill>
                <a:schemeClr val="accent1"/>
              </a:solidFill>
            </a:endParaRPr>
          </a:p>
        </p:txBody>
      </p:sp>
      <p:pic>
        <p:nvPicPr>
          <p:cNvPr id="5" name="Recorded Sound">
            <a:hlinkClick r:id="" action="ppaction://media"/>
            <a:extLst>
              <a:ext uri="{FF2B5EF4-FFF2-40B4-BE49-F238E27FC236}">
                <a16:creationId xmlns:a16="http://schemas.microsoft.com/office/drawing/2014/main" id="{EA477F9D-8A18-4E34-B1D9-0405DAA7A2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22B09A8-B0CB-4D1C-9C00-8D27F66B8EA1}"/>
              </a:ext>
            </a:extLst>
          </p:cNvPr>
          <p:cNvSpPr>
            <a:spLocks noGrp="1" noChangeArrowheads="1"/>
          </p:cNvSpPr>
          <p:nvPr>
            <p:ph type="title"/>
          </p:nvPr>
        </p:nvSpPr>
        <p:spPr/>
        <p:txBody>
          <a:bodyPr/>
          <a:lstStyle/>
          <a:p>
            <a:pPr algn="ctr" eaLnBrk="1" hangingPunct="1"/>
            <a:r>
              <a:rPr lang="en-US" altLang="en-US" dirty="0">
                <a:solidFill>
                  <a:srgbClr val="002060"/>
                </a:solidFill>
              </a:rPr>
              <a:t>MCM Descriptions(continued)</a:t>
            </a:r>
          </a:p>
        </p:txBody>
      </p:sp>
      <p:sp>
        <p:nvSpPr>
          <p:cNvPr id="3" name="Content Placeholder 2">
            <a:extLst>
              <a:ext uri="{FF2B5EF4-FFF2-40B4-BE49-F238E27FC236}">
                <a16:creationId xmlns:a16="http://schemas.microsoft.com/office/drawing/2014/main" id="{7773F2B6-63BF-4946-96DB-F94515069135}"/>
              </a:ext>
            </a:extLst>
          </p:cNvPr>
          <p:cNvSpPr>
            <a:spLocks noGrp="1"/>
          </p:cNvSpPr>
          <p:nvPr>
            <p:ph idx="1"/>
          </p:nvPr>
        </p:nvSpPr>
        <p:spPr>
          <a:xfrm>
            <a:off x="609600" y="1752600"/>
            <a:ext cx="6348413" cy="4246562"/>
          </a:xfrm>
        </p:spPr>
        <p:txBody>
          <a:bodyPr rtlCol="0">
            <a:normAutofit fontScale="77500" lnSpcReduction="20000"/>
          </a:bodyPr>
          <a:lstStyle/>
          <a:p>
            <a:pPr eaLnBrk="1" fontAlgn="auto" hangingPunct="1">
              <a:spcAft>
                <a:spcPts val="0"/>
              </a:spcAft>
              <a:buFont typeface="Wingdings 3" charset="2"/>
              <a:buChar char=""/>
              <a:defRPr/>
            </a:pPr>
            <a:r>
              <a:rPr lang="en-US" dirty="0">
                <a:solidFill>
                  <a:schemeClr val="tx1">
                    <a:lumMod val="75000"/>
                    <a:lumOff val="25000"/>
                  </a:schemeClr>
                </a:solidFill>
              </a:rPr>
              <a:t>MCM 4</a:t>
            </a:r>
          </a:p>
          <a:p>
            <a:pPr lvl="1" eaLnBrk="1" fontAlgn="auto" hangingPunct="1">
              <a:spcAft>
                <a:spcPts val="0"/>
              </a:spcAft>
              <a:buFont typeface="Wingdings 3" charset="2"/>
              <a:buChar char=""/>
              <a:defRPr/>
            </a:pPr>
            <a:r>
              <a:rPr lang="en-US" dirty="0"/>
              <a:t>Permittees are required to maintain an ordinance to require the implementation of E&amp;S control BMPs, including sanctions for non-compliance, that is consistent with DEP’s 2022 Model Stormwater Management Ordinance (3800-PM-BCW0100j) by September 30, 2022. The permittee may not issue a building or other permit or final approval to those without valid NPDES permit coverage under 25 Pa. Code Chapter 102.DEP or the applicable county conservation district must be notified within 5 days of any permit applications involving an earth disturbing activity involving one acre or more, in accordance with Pa. Code § 102.42.</a:t>
            </a:r>
          </a:p>
          <a:p>
            <a:pPr eaLnBrk="1" fontAlgn="auto" hangingPunct="1">
              <a:spcAft>
                <a:spcPts val="0"/>
              </a:spcAft>
              <a:buFont typeface="Wingdings 3" charset="2"/>
              <a:buChar char=""/>
              <a:defRPr/>
            </a:pPr>
            <a:r>
              <a:rPr lang="en-US" dirty="0">
                <a:solidFill>
                  <a:schemeClr val="tx1">
                    <a:lumMod val="75000"/>
                    <a:lumOff val="25000"/>
                  </a:schemeClr>
                </a:solidFill>
              </a:rPr>
              <a:t>MCM 5</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maintain an ordinance to require implementation of PCSM BMPs, including sanctions for non-compliance, that is consistent with D</a:t>
            </a:r>
            <a:r>
              <a:rPr lang="en-US" dirty="0"/>
              <a:t>EP’s 2022 Model Stormwater Management Ordinance (3800-PM-BCW0100j) </a:t>
            </a:r>
            <a:r>
              <a:rPr lang="en-US" dirty="0">
                <a:solidFill>
                  <a:schemeClr val="tx1">
                    <a:lumMod val="75000"/>
                    <a:lumOff val="25000"/>
                  </a:schemeClr>
                </a:solidFill>
              </a:rPr>
              <a:t>by September 30, 2022. Use of low impact development (LID) should be expanded and encouraged, as well as ensuring adequate O&amp;M of all PCSM BMPs.</a:t>
            </a:r>
          </a:p>
          <a:p>
            <a:pPr eaLnBrk="1" fontAlgn="auto" hangingPunct="1">
              <a:spcAft>
                <a:spcPts val="0"/>
              </a:spcAft>
              <a:buFont typeface="Wingdings 3" charset="2"/>
              <a:buChar char=""/>
              <a:defRPr/>
            </a:pPr>
            <a:r>
              <a:rPr lang="en-US" dirty="0">
                <a:solidFill>
                  <a:schemeClr val="tx1">
                    <a:lumMod val="75000"/>
                    <a:lumOff val="25000"/>
                  </a:schemeClr>
                </a:solidFill>
              </a:rPr>
              <a:t>MCM 6</a:t>
            </a:r>
          </a:p>
          <a:p>
            <a:pPr lvl="1" eaLnBrk="1" fontAlgn="auto" hangingPunct="1">
              <a:spcAft>
                <a:spcPts val="0"/>
              </a:spcAft>
              <a:buFont typeface="Wingdings 3" charset="2"/>
              <a:buChar char=""/>
              <a:defRPr/>
            </a:pPr>
            <a:r>
              <a:rPr lang="en-US" dirty="0">
                <a:solidFill>
                  <a:schemeClr val="tx1">
                    <a:lumMod val="75000"/>
                    <a:lumOff val="25000"/>
                  </a:schemeClr>
                </a:solidFill>
              </a:rPr>
              <a:t>Permittees are required to develop and implement an operation and maintenance program that includes a training component to prevent and reduce pollutant runoff from municipal operations in accordance with 40 CFR § 122.34(b)(6). A permittee will satisfy this MCM by developing, implementing, and maintaining procedures for pollution prevention and good housekeeping on permittee owned or operated properties and / or roads.</a:t>
            </a:r>
          </a:p>
        </p:txBody>
      </p:sp>
      <p:sp>
        <p:nvSpPr>
          <p:cNvPr id="14340" name="Slide Number Placeholder 3">
            <a:extLst>
              <a:ext uri="{FF2B5EF4-FFF2-40B4-BE49-F238E27FC236}">
                <a16:creationId xmlns:a16="http://schemas.microsoft.com/office/drawing/2014/main" id="{62B2E5C8-43BC-48EE-A412-F941F9DD68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FontTx/>
              <a:buNone/>
            </a:pPr>
            <a:fld id="{124820A6-D6CA-4173-B6AC-24532C0DBDA5}" type="slidenum">
              <a:rPr lang="en-US" altLang="en-US" smtClean="0">
                <a:solidFill>
                  <a:schemeClr val="accent1"/>
                </a:solidFill>
              </a:rPr>
              <a:pPr fontAlgn="base">
                <a:spcBef>
                  <a:spcPct val="0"/>
                </a:spcBef>
                <a:spcAft>
                  <a:spcPct val="0"/>
                </a:spcAft>
                <a:buClrTx/>
                <a:buSzTx/>
                <a:buFontTx/>
                <a:buNone/>
              </a:pPr>
              <a:t>9</a:t>
            </a:fld>
            <a:endParaRPr lang="en-US" altLang="en-US" dirty="0">
              <a:solidFill>
                <a:schemeClr val="accent1"/>
              </a:solidFill>
            </a:endParaRPr>
          </a:p>
        </p:txBody>
      </p:sp>
      <p:pic>
        <p:nvPicPr>
          <p:cNvPr id="5" name="Recorded Sound">
            <a:hlinkClick r:id="" action="ppaction://media"/>
            <a:extLst>
              <a:ext uri="{FF2B5EF4-FFF2-40B4-BE49-F238E27FC236}">
                <a16:creationId xmlns:a16="http://schemas.microsoft.com/office/drawing/2014/main" id="{506A2561-9C67-4DC4-A8E2-6F749879D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F0B60C5402BC42A97C83DA7075EF8E" ma:contentTypeVersion="10" ma:contentTypeDescription="Create a new document." ma:contentTypeScope="" ma:versionID="ed33876d103596cb0f4ed8d873ea8731">
  <xsd:schema xmlns:xsd="http://www.w3.org/2001/XMLSchema" xmlns:xs="http://www.w3.org/2001/XMLSchema" xmlns:p="http://schemas.microsoft.com/office/2006/metadata/properties" xmlns:ns2="7817ed9d-fa7f-4589-b19c-24d95c3aed50" targetNamespace="http://schemas.microsoft.com/office/2006/metadata/properties" ma:root="true" ma:fieldsID="b47523f5285a3c27e5986056e2a0027b" ns2:_="">
    <xsd:import namespace="7817ed9d-fa7f-4589-b19c-24d95c3aed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17ed9d-fa7f-4589-b19c-24d95c3aed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D2C045-910D-4159-A0D7-65C8C6C6E2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17ed9d-fa7f-4589-b19c-24d95c3aed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A89366-7F55-4E2C-B841-7E691A7C0B6B}">
  <ds:schemaRefs>
    <ds:schemaRef ds:uri="http://schemas.microsoft.com/sharepoint/v3/contenttype/forms"/>
  </ds:schemaRefs>
</ds:datastoreItem>
</file>

<file path=customXml/itemProps3.xml><?xml version="1.0" encoding="utf-8"?>
<ds:datastoreItem xmlns:ds="http://schemas.openxmlformats.org/officeDocument/2006/customXml" ds:itemID="{7957195D-32FE-4806-BC09-FC33BAE1976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1441</TotalTime>
  <Words>1858</Words>
  <Application>Microsoft Office PowerPoint</Application>
  <PresentationFormat>On-screen Show (4:3)</PresentationFormat>
  <Paragraphs>148</Paragraphs>
  <Slides>16</Slides>
  <Notes>2</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Roboto</vt:lpstr>
      <vt:lpstr>Trebuchet MS</vt:lpstr>
      <vt:lpstr>Trebuchet MS (Body)</vt:lpstr>
      <vt:lpstr>Wingdings 3</vt:lpstr>
      <vt:lpstr>Facet</vt:lpstr>
      <vt:lpstr>PowerPoint Presentation</vt:lpstr>
      <vt:lpstr>What is Stormwater?</vt:lpstr>
      <vt:lpstr>Sanitary Sewer vs. Storm</vt:lpstr>
      <vt:lpstr>Typical Stormwater Pollutants</vt:lpstr>
      <vt:lpstr>Spring Grove’s Stormwater (MS4) Program</vt:lpstr>
      <vt:lpstr>Spring Grove’s Stormwater (MS4) Program (Continued)</vt:lpstr>
      <vt:lpstr>Minimum Control Measures (MCMs)</vt:lpstr>
      <vt:lpstr>MCM Descriptions</vt:lpstr>
      <vt:lpstr>MCM Descriptions(continued)</vt:lpstr>
      <vt:lpstr>MCM 1 –  Education and Outreach</vt:lpstr>
      <vt:lpstr>MCM 2 –  Involvement and Participation</vt:lpstr>
      <vt:lpstr>Spring Grove Borough Community Cleanup Week</vt:lpstr>
      <vt:lpstr>PowerPoint Presentation</vt:lpstr>
      <vt:lpstr>MCM 4/5 –  Construction Site and Post Construction Stormwater Management</vt:lpstr>
      <vt:lpstr>MCM 6 –  Pollution Prevention Plan and Good Housekeeping Procedures</vt:lpstr>
      <vt:lpstr>Questions/Comments/ Want to Get Involved?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Flurry</dc:creator>
  <cp:lastModifiedBy>Andrew Tuleya</cp:lastModifiedBy>
  <cp:revision>66</cp:revision>
  <dcterms:created xsi:type="dcterms:W3CDTF">2020-05-29T20:06:14Z</dcterms:created>
  <dcterms:modified xsi:type="dcterms:W3CDTF">2020-06-24T17:40:03Z</dcterms:modified>
</cp:coreProperties>
</file>